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69" r:id="rId2"/>
    <p:sldId id="270" r:id="rId3"/>
    <p:sldId id="279" r:id="rId4"/>
    <p:sldId id="274" r:id="rId5"/>
    <p:sldId id="271" r:id="rId6"/>
    <p:sldId id="278" r:id="rId7"/>
    <p:sldId id="276" r:id="rId8"/>
    <p:sldId id="256" r:id="rId9"/>
    <p:sldId id="267" r:id="rId10"/>
    <p:sldId id="258" r:id="rId11"/>
    <p:sldId id="283" r:id="rId12"/>
    <p:sldId id="286" r:id="rId13"/>
    <p:sldId id="275" r:id="rId14"/>
    <p:sldId id="280" r:id="rId15"/>
    <p:sldId id="282" r:id="rId16"/>
  </p:sldIdLst>
  <p:sldSz cx="18288000" cy="10287000"/>
  <p:notesSz cx="6858000" cy="9144000"/>
  <p:embeddedFontLs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Rounded MT Bold" panose="020F0704030504030204" pitchFamily="34" charset="0"/>
      <p:regular r:id="rId26"/>
    </p:embeddedFont>
    <p:embeddedFont>
      <p:font typeface="Elephant" panose="02020904090505020303" pitchFamily="18" charset="0"/>
      <p:regular r:id="rId27"/>
      <p:italic r:id="rId28"/>
    </p:embeddedFont>
    <p:embeddedFont>
      <p:font typeface="SimSun" panose="02010600030101010101" pitchFamily="2" charset="-122"/>
      <p:regular r:id="rId29"/>
    </p:embeddedFont>
    <p:embeddedFont>
      <p:font typeface="Baloo 2 ExtraBold" panose="020B0604020202020204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 userDrawn="1">
          <p15:clr>
            <a:srgbClr val="A4A3A4"/>
          </p15:clr>
        </p15:guide>
        <p15:guide id="2" pos="29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FD9"/>
    <a:srgbClr val="8BB4E0"/>
    <a:srgbClr val="B8D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42"/>
      </p:cViewPr>
      <p:guideLst>
        <p:guide orient="horz" pos="2216"/>
        <p:guide pos="29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3D36B-375C-4641-B750-63DBCA68638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8D777-CAA5-4BDD-8460-FB6CE08860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54.png"/><Relationship Id="rId18" Type="http://schemas.openxmlformats.org/officeDocument/2006/relationships/image" Target="../media/image55.png"/><Relationship Id="rId3" Type="http://schemas.microsoft.com/office/2007/relationships/media" Target="../media/media9.mp3"/><Relationship Id="rId21" Type="http://schemas.openxmlformats.org/officeDocument/2006/relationships/image" Target="../media/image57.png"/><Relationship Id="rId7" Type="http://schemas.openxmlformats.org/officeDocument/2006/relationships/image" Target="../media/image53.png"/><Relationship Id="rId12" Type="http://schemas.openxmlformats.org/officeDocument/2006/relationships/image" Target="../media/image66.svg"/><Relationship Id="rId17" Type="http://schemas.openxmlformats.org/officeDocument/2006/relationships/image" Target="../media/image52.png"/><Relationship Id="rId2" Type="http://schemas.microsoft.com/office/2007/relationships/media" Target="../media/media8.mp3"/><Relationship Id="rId16" Type="http://schemas.openxmlformats.org/officeDocument/2006/relationships/image" Target="../media/image43.png"/><Relationship Id="rId20" Type="http://schemas.openxmlformats.org/officeDocument/2006/relationships/image" Target="../media/image56.jpe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video" Target="../media/media10.mp4"/><Relationship Id="rId15" Type="http://schemas.openxmlformats.org/officeDocument/2006/relationships/slide" Target="slide9.xml"/><Relationship Id="rId10" Type="http://schemas.openxmlformats.org/officeDocument/2006/relationships/image" Target="../media/image70.svg"/><Relationship Id="rId19" Type="http://schemas.openxmlformats.org/officeDocument/2006/relationships/image" Target="../media/image82.svg"/><Relationship Id="rId4" Type="http://schemas.microsoft.com/office/2007/relationships/media" Target="../media/media10.mp4"/><Relationship Id="rId9" Type="http://schemas.openxmlformats.org/officeDocument/2006/relationships/image" Target="../media/image48.png"/><Relationship Id="rId14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54.png"/><Relationship Id="rId18" Type="http://schemas.openxmlformats.org/officeDocument/2006/relationships/image" Target="../media/image55.png"/><Relationship Id="rId3" Type="http://schemas.microsoft.com/office/2007/relationships/media" Target="../media/media9.mp3"/><Relationship Id="rId21" Type="http://schemas.openxmlformats.org/officeDocument/2006/relationships/image" Target="../media/image58.jpeg"/><Relationship Id="rId7" Type="http://schemas.openxmlformats.org/officeDocument/2006/relationships/image" Target="../media/image53.png"/><Relationship Id="rId12" Type="http://schemas.openxmlformats.org/officeDocument/2006/relationships/image" Target="../media/image66.svg"/><Relationship Id="rId17" Type="http://schemas.openxmlformats.org/officeDocument/2006/relationships/image" Target="../media/image52.png"/><Relationship Id="rId2" Type="http://schemas.microsoft.com/office/2007/relationships/media" Target="../media/media8.mp3"/><Relationship Id="rId16" Type="http://schemas.openxmlformats.org/officeDocument/2006/relationships/image" Target="../media/image43.png"/><Relationship Id="rId20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video" Target="../media/media10.mp4"/><Relationship Id="rId15" Type="http://schemas.openxmlformats.org/officeDocument/2006/relationships/slide" Target="slide9.xml"/><Relationship Id="rId10" Type="http://schemas.openxmlformats.org/officeDocument/2006/relationships/image" Target="../media/image70.svg"/><Relationship Id="rId19" Type="http://schemas.openxmlformats.org/officeDocument/2006/relationships/image" Target="../media/image82.svg"/><Relationship Id="rId4" Type="http://schemas.microsoft.com/office/2007/relationships/media" Target="../media/media10.mp4"/><Relationship Id="rId9" Type="http://schemas.openxmlformats.org/officeDocument/2006/relationships/image" Target="../media/image48.png"/><Relationship Id="rId14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54.png"/><Relationship Id="rId18" Type="http://schemas.openxmlformats.org/officeDocument/2006/relationships/image" Target="../media/image55.png"/><Relationship Id="rId3" Type="http://schemas.microsoft.com/office/2007/relationships/media" Target="../media/media9.mp3"/><Relationship Id="rId21" Type="http://schemas.openxmlformats.org/officeDocument/2006/relationships/image" Target="../media/image59.jpeg"/><Relationship Id="rId7" Type="http://schemas.openxmlformats.org/officeDocument/2006/relationships/image" Target="../media/image53.png"/><Relationship Id="rId12" Type="http://schemas.openxmlformats.org/officeDocument/2006/relationships/image" Target="../media/image66.svg"/><Relationship Id="rId17" Type="http://schemas.openxmlformats.org/officeDocument/2006/relationships/image" Target="../media/image52.png"/><Relationship Id="rId2" Type="http://schemas.microsoft.com/office/2007/relationships/media" Target="../media/media8.mp3"/><Relationship Id="rId16" Type="http://schemas.openxmlformats.org/officeDocument/2006/relationships/image" Target="../media/image43.png"/><Relationship Id="rId20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video" Target="../media/media10.mp4"/><Relationship Id="rId15" Type="http://schemas.openxmlformats.org/officeDocument/2006/relationships/slide" Target="slide9.xml"/><Relationship Id="rId10" Type="http://schemas.openxmlformats.org/officeDocument/2006/relationships/image" Target="../media/image70.svg"/><Relationship Id="rId19" Type="http://schemas.openxmlformats.org/officeDocument/2006/relationships/image" Target="../media/image82.svg"/><Relationship Id="rId4" Type="http://schemas.microsoft.com/office/2007/relationships/media" Target="../media/media10.mp4"/><Relationship Id="rId9" Type="http://schemas.openxmlformats.org/officeDocument/2006/relationships/image" Target="../media/image48.png"/><Relationship Id="rId14" Type="http://schemas.openxmlformats.org/officeDocument/2006/relationships/image" Target="../media/image8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9.xml"/><Relationship Id="rId5" Type="http://schemas.openxmlformats.org/officeDocument/2006/relationships/image" Target="../media/image60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3.mp3"/><Relationship Id="rId7" Type="http://schemas.openxmlformats.org/officeDocument/2006/relationships/image" Target="../media/image27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21" Type="http://schemas.openxmlformats.org/officeDocument/2006/relationships/image" Target="../media/image15.GIF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8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0.png"/><Relationship Id="rId2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16.GIF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23" Type="http://schemas.openxmlformats.org/officeDocument/2006/relationships/image" Target="../media/image15.GIF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svg"/><Relationship Id="rId18" Type="http://schemas.openxmlformats.org/officeDocument/2006/relationships/image" Target="../media/image24.jpeg"/><Relationship Id="rId3" Type="http://schemas.microsoft.com/office/2007/relationships/media" Target="NULL"/><Relationship Id="rId21" Type="http://schemas.openxmlformats.org/officeDocument/2006/relationships/image" Target="../media/image27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5" Type="http://schemas.openxmlformats.org/officeDocument/2006/relationships/image" Target="../media/image17.png"/><Relationship Id="rId2" Type="http://schemas.microsoft.com/office/2007/relationships/media" Target="../media/media3.m4a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8.svg"/><Relationship Id="rId24" Type="http://schemas.openxmlformats.org/officeDocument/2006/relationships/image" Target="../media/image29.svg"/><Relationship Id="rId5" Type="http://schemas.microsoft.com/office/2007/relationships/media" Target="../media/media4.mp3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audio" Target="NULL"/><Relationship Id="rId9" Type="http://schemas.openxmlformats.org/officeDocument/2006/relationships/image" Target="../media/image26.svg"/><Relationship Id="rId14" Type="http://schemas.openxmlformats.org/officeDocument/2006/relationships/image" Target="../media/image22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7.svg"/><Relationship Id="rId18" Type="http://schemas.openxmlformats.org/officeDocument/2006/relationships/image" Target="../media/image43.png"/><Relationship Id="rId3" Type="http://schemas.openxmlformats.org/officeDocument/2006/relationships/image" Target="../media/image48.svg"/><Relationship Id="rId21" Type="http://schemas.openxmlformats.org/officeDocument/2006/relationships/image" Target="../media/image46.png"/><Relationship Id="rId7" Type="http://schemas.openxmlformats.org/officeDocument/2006/relationships/image" Target="../media/image52.svg"/><Relationship Id="rId12" Type="http://schemas.openxmlformats.org/officeDocument/2006/relationships/image" Target="../media/image40.png"/><Relationship Id="rId17" Type="http://schemas.openxmlformats.org/officeDocument/2006/relationships/image" Target="../media/image61.svg"/><Relationship Id="rId2" Type="http://schemas.openxmlformats.org/officeDocument/2006/relationships/image" Target="../media/image35.pn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6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54.svg"/><Relationship Id="rId14" Type="http://schemas.openxmlformats.org/officeDocument/2006/relationships/image" Target="../media/image41.png"/><Relationship Id="rId22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slide" Target="slide14.xml"/><Relationship Id="rId18" Type="http://schemas.openxmlformats.org/officeDocument/2006/relationships/image" Target="../media/image26.svg"/><Relationship Id="rId26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74.svg"/><Relationship Id="rId17" Type="http://schemas.openxmlformats.org/officeDocument/2006/relationships/image" Target="../media/image39.png"/><Relationship Id="rId25" Type="http://schemas.openxmlformats.org/officeDocument/2006/relationships/slide" Target="slide12.xml"/><Relationship Id="rId2" Type="http://schemas.microsoft.com/office/2007/relationships/media" Target="../media/media7.mp3"/><Relationship Id="rId16" Type="http://schemas.openxmlformats.org/officeDocument/2006/relationships/image" Target="../media/image43.png"/><Relationship Id="rId20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image" Target="../media/image68.svg"/><Relationship Id="rId11" Type="http://schemas.openxmlformats.org/officeDocument/2006/relationships/image" Target="../media/image50.png"/><Relationship Id="rId24" Type="http://schemas.openxmlformats.org/officeDocument/2006/relationships/slide" Target="slide11.xml"/><Relationship Id="rId5" Type="http://schemas.openxmlformats.org/officeDocument/2006/relationships/image" Target="../media/image47.png"/><Relationship Id="rId15" Type="http://schemas.openxmlformats.org/officeDocument/2006/relationships/image" Target="../media/image28.svg"/><Relationship Id="rId23" Type="http://schemas.openxmlformats.org/officeDocument/2006/relationships/image" Target="../media/image44.png"/><Relationship Id="rId10" Type="http://schemas.openxmlformats.org/officeDocument/2006/relationships/image" Target="../media/image72.sv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png"/><Relationship Id="rId14" Type="http://schemas.openxmlformats.org/officeDocument/2006/relationships/image" Target="../media/image51.png"/><Relationship Id="rId22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283" y="1409383"/>
            <a:ext cx="14261783" cy="7889558"/>
          </a:xfrm>
        </p:spPr>
        <p:txBody>
          <a:bodyPr>
            <a:normAutofit fontScale="92500"/>
          </a:bodyPr>
          <a:lstStyle/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CHÀO MỪNG CÁC CÔ VÀ CÁC BẠN ĐẾN VỚI LỚP LÁ 2</a:t>
            </a:r>
            <a:r>
              <a:rPr lang="en-US" sz="400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400" b="1">
                <a:solidFill>
                  <a:srgbClr val="002060"/>
                </a:solidFill>
              </a:rPr>
              <a:t>Chủ đề: THẾ GIỚI ĐỘNG VẬT</a:t>
            </a:r>
          </a:p>
          <a:p>
            <a:pPr marL="0" indent="0" algn="ctr">
              <a:buNone/>
            </a:pPr>
            <a:r>
              <a:rPr lang="en-US" sz="4400" b="1">
                <a:solidFill>
                  <a:srgbClr val="002060"/>
                </a:solidFill>
              </a:rPr>
              <a:t>Chủ đề nhánh: ĐỘNG VẬT SỐNG DƯỚI NƯỚC</a:t>
            </a:r>
          </a:p>
          <a:p>
            <a:pPr marL="0" indent="0" algn="ctr">
              <a:buNone/>
            </a:pPr>
            <a:endParaRPr lang="en-US" sz="4400" b="1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5400" b="1" u="sng"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8000" b="1" u="sng">
                <a:latin typeface="Arial Rounded MT Bold" panose="020F0704030504030204" charset="0"/>
                <a:cs typeface="Arial Rounded MT Bold" panose="020F0704030504030204" charset="0"/>
              </a:rPr>
              <a:t>ĐỀ TÀI:</a:t>
            </a:r>
            <a:r>
              <a:rPr lang="en-US" sz="8000" b="1" u="sng">
                <a:latin typeface="+mj-lt"/>
                <a:cs typeface="+mj-lt"/>
              </a:rPr>
              <a:t> </a:t>
            </a:r>
          </a:p>
          <a:p>
            <a:pPr marL="0" indent="0" algn="ctr">
              <a:buNone/>
            </a:pPr>
            <a:r>
              <a:rPr lang="en-US" sz="44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THÊM, BỚT TẠO SỰ BẰNG NHAU </a:t>
            </a:r>
          </a:p>
          <a:p>
            <a:pPr marL="0" indent="0" algn="ctr">
              <a:buNone/>
            </a:pPr>
            <a:r>
              <a:rPr lang="en-US" sz="44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TRONG PHẠM VI 9</a:t>
            </a:r>
          </a:p>
          <a:p>
            <a:pPr marL="0" indent="0" algn="ctr">
              <a:buNone/>
            </a:pPr>
            <a:r>
              <a:rPr lang="en-US">
                <a:latin typeface="Elephant" panose="02020904090505020303" charset="0"/>
                <a:cs typeface="Elephant" panose="02020904090505020303" charset="0"/>
              </a:rPr>
              <a:t>                                             </a:t>
            </a:r>
          </a:p>
          <a:p>
            <a:pPr marL="0" indent="0" algn="ctr">
              <a:buNone/>
            </a:pPr>
            <a:r>
              <a:rPr lang="en-US">
                <a:latin typeface="Elephant" panose="02020904090505020303" charset="0"/>
                <a:cs typeface="Elephant" panose="02020904090505020303" charset="0"/>
              </a:rPr>
              <a:t>                                                         </a:t>
            </a:r>
            <a:r>
              <a:rPr lang="en-US"/>
              <a:t>GIÁO VIÊN: LÊ THỊ NHÃ UYÊN</a:t>
            </a:r>
          </a:p>
          <a:p>
            <a:pPr marL="0" indent="0">
              <a:buNone/>
            </a:pPr>
            <a:r>
              <a:rPr lang="en-US"/>
              <a:t>                                                                      NGÀY DẠY: 13/03/2025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551434"/>
            <a:ext cx="16230600" cy="5227624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1176020"/>
            <a:ext cx="15507970" cy="272478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800" y="-381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altLang="en-US" sz="4800">
                <a:solidFill>
                  <a:srgbClr val="00B050"/>
                </a:solidFill>
                <a:latin typeface="Arial Rounded MT Bold" panose="020F0704030504030204" charset="0"/>
                <a:ea typeface="Baloo"/>
                <a:cs typeface="Arial Rounded MT Bold" panose="020F0704030504030204" charset="0"/>
                <a:sym typeface="Baloo"/>
              </a:rPr>
              <a:t>9 con tôm bớt 3 con tôm còn mấy con tôm?</a:t>
            </a:r>
            <a:r>
              <a:rPr lang="en-US" sz="4800">
                <a:solidFill>
                  <a:srgbClr val="00B050"/>
                </a:solidFill>
                <a:latin typeface="Arial Rounded MT Bold" panose="020F0704030504030204" charset="0"/>
                <a:ea typeface="Baloo"/>
                <a:cs typeface="Arial Rounded MT Bold" panose="020F0704030504030204" charset="0"/>
                <a:sym typeface="Baloo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952115" y="5688965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A.  6</a:t>
            </a:r>
            <a:r>
              <a:rPr lang="en-US" sz="547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699130" y="7301645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684723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84723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3007922" y="7579320"/>
            <a:ext cx="33091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C. 4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925815" y="540148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911409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911409" y="516549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10193355" y="5688681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B. 5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9981475" y="730164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475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9981475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10290267" y="7579320"/>
            <a:ext cx="398102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D.  3</a:t>
            </a: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5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15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2600" y="1518920"/>
            <a:ext cx="1245870" cy="2098675"/>
          </a:xfrm>
          <a:prstGeom prst="rect">
            <a:avLst/>
          </a:prstGeom>
        </p:spPr>
      </p:pic>
      <p:pic>
        <p:nvPicPr>
          <p:cNvPr id="44" name="Picture 43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97250" y="1518920"/>
            <a:ext cx="1245870" cy="2098675"/>
          </a:xfrm>
          <a:prstGeom prst="rect">
            <a:avLst/>
          </a:prstGeom>
        </p:spPr>
      </p:pic>
      <p:pic>
        <p:nvPicPr>
          <p:cNvPr id="45" name="Picture 44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02250" y="1518920"/>
            <a:ext cx="1245870" cy="2098675"/>
          </a:xfrm>
          <a:prstGeom prst="rect">
            <a:avLst/>
          </a:prstGeom>
        </p:spPr>
      </p:pic>
      <p:pic>
        <p:nvPicPr>
          <p:cNvPr id="50" name="Picture 49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09380" y="1518920"/>
            <a:ext cx="1245870" cy="2098675"/>
          </a:xfrm>
          <a:prstGeom prst="rect">
            <a:avLst/>
          </a:prstGeom>
        </p:spPr>
      </p:pic>
      <p:pic>
        <p:nvPicPr>
          <p:cNvPr id="51" name="Picture 50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83450" y="1569720"/>
            <a:ext cx="1245870" cy="2098675"/>
          </a:xfrm>
          <a:prstGeom prst="rect">
            <a:avLst/>
          </a:prstGeom>
        </p:spPr>
      </p:pic>
      <p:pic>
        <p:nvPicPr>
          <p:cNvPr id="52" name="Picture 51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5780" y="1595120"/>
            <a:ext cx="1245870" cy="2098675"/>
          </a:xfrm>
          <a:prstGeom prst="rect">
            <a:avLst/>
          </a:prstGeom>
        </p:spPr>
      </p:pic>
      <p:pic>
        <p:nvPicPr>
          <p:cNvPr id="53" name="Picture 52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362180" y="1595120"/>
            <a:ext cx="1245870" cy="2098675"/>
          </a:xfrm>
          <a:prstGeom prst="rect">
            <a:avLst/>
          </a:prstGeom>
        </p:spPr>
      </p:pic>
      <p:pic>
        <p:nvPicPr>
          <p:cNvPr id="54" name="Picture 53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38580" y="1671320"/>
            <a:ext cx="1245870" cy="2098675"/>
          </a:xfrm>
          <a:prstGeom prst="rect">
            <a:avLst/>
          </a:prstGeom>
        </p:spPr>
      </p:pic>
      <p:pic>
        <p:nvPicPr>
          <p:cNvPr id="55" name="Picture 54" descr="tôm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14980" y="1569720"/>
            <a:ext cx="1245870" cy="2098675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H="1">
            <a:off x="15849600" y="2019300"/>
            <a:ext cx="105918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4325600" y="1943100"/>
            <a:ext cx="1066800" cy="152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2344400" y="1790700"/>
            <a:ext cx="1371600" cy="1826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>
                <p:cTn id="54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551434"/>
            <a:ext cx="16230600" cy="5227624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1176020"/>
            <a:ext cx="15507970" cy="272478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800" y="-381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5 con rùa thêm 4 con rùa là mấy con rùa?</a:t>
            </a:r>
            <a:r>
              <a:rPr lang="en-US" altLang="en-US" sz="480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 </a:t>
            </a:r>
            <a:endParaRPr lang="en-US" sz="4800">
              <a:solidFill>
                <a:srgbClr val="00B050"/>
              </a:solidFill>
              <a:latin typeface="Arial Rounded MT Bold" panose="020F0704030504030204" charset="0"/>
              <a:ea typeface="Baloo"/>
              <a:cs typeface="Arial Rounded MT Bold" panose="020F0704030504030204" charset="0"/>
              <a:sym typeface="Baloo"/>
            </a:endParaRP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952115" y="5688965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A.  9</a:t>
            </a:r>
            <a:r>
              <a:rPr lang="en-US" sz="547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699130" y="7301645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684723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84723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3007922" y="7579320"/>
            <a:ext cx="33091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C. 6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925815" y="540148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911409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911409" y="516549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10193355" y="5688681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B. 7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9981475" y="730164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475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9981475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10290267" y="7579320"/>
            <a:ext cx="398102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D.  8</a:t>
            </a: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5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15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8" name="Picture 7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1985010"/>
            <a:ext cx="1708150" cy="1708150"/>
          </a:xfrm>
          <a:prstGeom prst="rect">
            <a:avLst/>
          </a:prstGeom>
        </p:spPr>
      </p:pic>
      <p:pic>
        <p:nvPicPr>
          <p:cNvPr id="10" name="Picture 9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22550" y="1985010"/>
            <a:ext cx="1708150" cy="1708150"/>
          </a:xfrm>
          <a:prstGeom prst="rect">
            <a:avLst/>
          </a:prstGeom>
        </p:spPr>
      </p:pic>
      <p:pic>
        <p:nvPicPr>
          <p:cNvPr id="31" name="Picture 30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30700" y="1985010"/>
            <a:ext cx="1708150" cy="1708150"/>
          </a:xfrm>
          <a:prstGeom prst="rect">
            <a:avLst/>
          </a:prstGeom>
        </p:spPr>
      </p:pic>
      <p:pic>
        <p:nvPicPr>
          <p:cNvPr id="60" name="Picture 59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51550" y="1985010"/>
            <a:ext cx="1708150" cy="1708150"/>
          </a:xfrm>
          <a:prstGeom prst="rect">
            <a:avLst/>
          </a:prstGeom>
        </p:spPr>
      </p:pic>
      <p:pic>
        <p:nvPicPr>
          <p:cNvPr id="61" name="Picture 60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96200" y="1985010"/>
            <a:ext cx="1708150" cy="1708150"/>
          </a:xfrm>
          <a:prstGeom prst="rect">
            <a:avLst/>
          </a:prstGeom>
        </p:spPr>
      </p:pic>
      <p:pic>
        <p:nvPicPr>
          <p:cNvPr id="62" name="Picture 61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34600" y="1985010"/>
            <a:ext cx="1708150" cy="1708150"/>
          </a:xfrm>
          <a:prstGeom prst="rect">
            <a:avLst/>
          </a:prstGeom>
        </p:spPr>
      </p:pic>
      <p:pic>
        <p:nvPicPr>
          <p:cNvPr id="63" name="Picture 62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34800" y="1985010"/>
            <a:ext cx="1720215" cy="1708150"/>
          </a:xfrm>
          <a:prstGeom prst="rect">
            <a:avLst/>
          </a:prstGeom>
        </p:spPr>
      </p:pic>
      <p:pic>
        <p:nvPicPr>
          <p:cNvPr id="64" name="Picture 63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455650" y="1985010"/>
            <a:ext cx="1708150" cy="1708150"/>
          </a:xfrm>
          <a:prstGeom prst="rect">
            <a:avLst/>
          </a:prstGeom>
        </p:spPr>
      </p:pic>
      <p:pic>
        <p:nvPicPr>
          <p:cNvPr id="65" name="Picture 64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163800" y="1985010"/>
            <a:ext cx="1708150" cy="170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>
                <p:cTn id="54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551434"/>
            <a:ext cx="16230600" cy="5227624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1176020"/>
            <a:ext cx="15507970" cy="272478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800" y="-381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altLang="en-US" sz="4800" b="1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9 con sao biển bớt 2 con sao biển còn mấy con </a:t>
            </a:r>
            <a:r>
              <a:rPr lang="en-US" altLang="en-US" sz="4800" b="1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sao biển?</a:t>
            </a:r>
            <a:endParaRPr lang="en-US" sz="4800">
              <a:solidFill>
                <a:srgbClr val="00B050"/>
              </a:solidFill>
              <a:latin typeface="Arial Rounded MT Bold" panose="020F0704030504030204" charset="0"/>
              <a:ea typeface="Baloo"/>
              <a:cs typeface="Arial Rounded MT Bold" panose="020F0704030504030204" charset="0"/>
              <a:sym typeface="Baloo"/>
            </a:endParaRP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952115" y="5688965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A.  7</a:t>
            </a:r>
            <a:r>
              <a:rPr lang="en-US" sz="547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699130" y="7301645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684723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84723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3007922" y="7579320"/>
            <a:ext cx="33091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C. 6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925815" y="540148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911409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911409" y="516549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10193355" y="5688681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B. 5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9981475" y="730164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475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9981475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10290267" y="7579320"/>
            <a:ext cx="398102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D.  8</a:t>
            </a: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5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15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38" name="Picture 37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3600" y="1790700"/>
            <a:ext cx="1621155" cy="1671955"/>
          </a:xfrm>
          <a:prstGeom prst="rect">
            <a:avLst/>
          </a:prstGeom>
        </p:spPr>
      </p:pic>
      <p:pic>
        <p:nvPicPr>
          <p:cNvPr id="44" name="Picture 43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9515" y="1790700"/>
            <a:ext cx="1621155" cy="1671955"/>
          </a:xfrm>
          <a:prstGeom prst="rect">
            <a:avLst/>
          </a:prstGeom>
        </p:spPr>
      </p:pic>
      <p:pic>
        <p:nvPicPr>
          <p:cNvPr id="45" name="Picture 44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34000" y="1790700"/>
            <a:ext cx="1621155" cy="1671955"/>
          </a:xfrm>
          <a:prstGeom prst="rect">
            <a:avLst/>
          </a:prstGeom>
        </p:spPr>
      </p:pic>
      <p:pic>
        <p:nvPicPr>
          <p:cNvPr id="50" name="Picture 49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5785" y="1790700"/>
            <a:ext cx="1621155" cy="1671955"/>
          </a:xfrm>
          <a:prstGeom prst="rect">
            <a:avLst/>
          </a:prstGeom>
        </p:spPr>
      </p:pic>
      <p:pic>
        <p:nvPicPr>
          <p:cNvPr id="51" name="Picture 50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34400" y="1790700"/>
            <a:ext cx="1621155" cy="1671955"/>
          </a:xfrm>
          <a:prstGeom prst="rect">
            <a:avLst/>
          </a:prstGeom>
        </p:spPr>
      </p:pic>
      <p:pic>
        <p:nvPicPr>
          <p:cNvPr id="52" name="Picture 51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5555" y="1790700"/>
            <a:ext cx="1647190" cy="1671955"/>
          </a:xfrm>
          <a:prstGeom prst="rect">
            <a:avLst/>
          </a:prstGeom>
        </p:spPr>
      </p:pic>
      <p:pic>
        <p:nvPicPr>
          <p:cNvPr id="53" name="Picture 52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32260" y="1790700"/>
            <a:ext cx="1621155" cy="1671955"/>
          </a:xfrm>
          <a:prstGeom prst="rect">
            <a:avLst/>
          </a:prstGeom>
        </p:spPr>
      </p:pic>
      <p:pic>
        <p:nvPicPr>
          <p:cNvPr id="54" name="Picture 53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335000" y="1790700"/>
            <a:ext cx="1621155" cy="1671955"/>
          </a:xfrm>
          <a:prstGeom prst="rect">
            <a:avLst/>
          </a:prstGeom>
        </p:spPr>
      </p:pic>
      <p:pic>
        <p:nvPicPr>
          <p:cNvPr id="55" name="Picture 54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35200" y="1790700"/>
            <a:ext cx="1621155" cy="1671955"/>
          </a:xfrm>
          <a:prstGeom prst="rect">
            <a:avLst/>
          </a:prstGeom>
        </p:spPr>
      </p:pic>
      <p:sp>
        <p:nvSpPr>
          <p:cNvPr id="56" name="Freeform 40">
            <a:hlinkClick r:id="rId15" action="ppaction://hlinksldjump"/>
          </p:cNvPr>
          <p:cNvSpPr/>
          <p:nvPr/>
        </p:nvSpPr>
        <p:spPr>
          <a:xfrm flipV="1">
            <a:off x="16306800" y="-38100"/>
            <a:ext cx="2155825" cy="201676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>
                <p:cTn id="54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904365"/>
            <a:ext cx="14611985" cy="7183755"/>
          </a:xfrm>
          <a:prstGeom prst="rect">
            <a:avLst/>
          </a:prstGeom>
        </p:spPr>
      </p:pic>
      <p:sp>
        <p:nvSpPr>
          <p:cNvPr id="40" name="Freeform 40">
            <a:hlinkClick r:id="rId6" action="ppaction://hlinksldjump"/>
          </p:cNvPr>
          <p:cNvSpPr/>
          <p:nvPr/>
        </p:nvSpPr>
        <p:spPr>
          <a:xfrm flipV="1">
            <a:off x="16085744" y="466504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s 3"/>
          <p:cNvSpPr/>
          <p:nvPr/>
        </p:nvSpPr>
        <p:spPr>
          <a:xfrm>
            <a:off x="3276600" y="1028700"/>
            <a:ext cx="12607925" cy="6692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60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CHÚC MỪNG BÉ - PHẦN QUÀ ĐẶC BIỆT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00200" y="3086100"/>
            <a:ext cx="15793085" cy="3091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2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Trò chơi</a:t>
            </a:r>
            <a:r>
              <a:rPr lang="en-US" sz="7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VƯỢT QUA THỬ THÁCH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8200" y="1104900"/>
            <a:ext cx="7603490" cy="8311515"/>
          </a:xfrm>
          <a:prstGeom prst="rect">
            <a:avLst/>
          </a:prstGeom>
        </p:spPr>
      </p:pic>
      <p:pic>
        <p:nvPicPr>
          <p:cNvPr id="3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52800" y="4991100"/>
            <a:ext cx="2917825" cy="3189605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" y="5905500"/>
            <a:ext cx="2917825" cy="3189605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0" y="5448300"/>
            <a:ext cx="2917825" cy="3189605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68200" y="3390900"/>
            <a:ext cx="3497580" cy="382333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77800" y="3086100"/>
            <a:ext cx="5647690" cy="6174740"/>
          </a:xfrm>
          <a:prstGeom prst="rect">
            <a:avLst/>
          </a:prstGeom>
        </p:spPr>
      </p:pic>
      <p:pic>
        <p:nvPicPr>
          <p:cNvPr id="8" name="Bài Ca Tôm Cá - Yong Anhh ft. Bé Nguyễn Minh Chiến _ OST Anh Thầy Ngôi Sao-yt.savetube.m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790700"/>
            <a:ext cx="2203450" cy="1696720"/>
          </a:xfrm>
          <a:prstGeom prst="rect">
            <a:avLst/>
          </a:prstGeom>
        </p:spPr>
      </p:pic>
      <p:pic>
        <p:nvPicPr>
          <p:cNvPr id="9" name="chicken danc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92200" y="1638300"/>
            <a:ext cx="2713990" cy="181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2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6307" b="-763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52567" y="749012"/>
            <a:ext cx="5202692" cy="5313105"/>
          </a:xfrm>
          <a:custGeom>
            <a:avLst/>
            <a:gdLst/>
            <a:ahLst/>
            <a:cxnLst/>
            <a:rect l="l" t="t" r="r" b="b"/>
            <a:pathLst>
              <a:path w="5202691" h="5313105">
                <a:moveTo>
                  <a:pt x="5202691" y="0"/>
                </a:moveTo>
                <a:lnTo>
                  <a:pt x="0" y="0"/>
                </a:lnTo>
                <a:lnTo>
                  <a:pt x="0" y="5313105"/>
                </a:lnTo>
                <a:lnTo>
                  <a:pt x="5202691" y="5313105"/>
                </a:lnTo>
                <a:lnTo>
                  <a:pt x="5202691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8245" y="406718"/>
            <a:ext cx="5667375" cy="9352598"/>
          </a:xfrm>
          <a:custGeom>
            <a:avLst/>
            <a:gdLst/>
            <a:ahLst/>
            <a:cxnLst/>
            <a:rect l="l" t="t" r="r" b="b"/>
            <a:pathLst>
              <a:path w="6712523" h="9352145">
                <a:moveTo>
                  <a:pt x="0" y="0"/>
                </a:moveTo>
                <a:lnTo>
                  <a:pt x="6712523" y="0"/>
                </a:lnTo>
                <a:lnTo>
                  <a:pt x="6712523" y="9352145"/>
                </a:lnTo>
                <a:lnTo>
                  <a:pt x="0" y="9352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62786" y="6511545"/>
            <a:ext cx="3061289" cy="3106473"/>
          </a:xfrm>
          <a:custGeom>
            <a:avLst/>
            <a:gdLst/>
            <a:ahLst/>
            <a:cxnLst/>
            <a:rect l="l" t="t" r="r" b="b"/>
            <a:pathLst>
              <a:path w="3061288" h="3106473">
                <a:moveTo>
                  <a:pt x="0" y="0"/>
                </a:moveTo>
                <a:lnTo>
                  <a:pt x="3061289" y="0"/>
                </a:lnTo>
                <a:lnTo>
                  <a:pt x="3061289" y="3106474"/>
                </a:lnTo>
                <a:lnTo>
                  <a:pt x="0" y="3106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979567" y="605343"/>
            <a:ext cx="3366113" cy="2517288"/>
          </a:xfrm>
          <a:custGeom>
            <a:avLst/>
            <a:gdLst/>
            <a:ahLst/>
            <a:cxnLst/>
            <a:rect l="l" t="t" r="r" b="b"/>
            <a:pathLst>
              <a:path w="3366113" h="2517288">
                <a:moveTo>
                  <a:pt x="3366113" y="0"/>
                </a:moveTo>
                <a:lnTo>
                  <a:pt x="0" y="0"/>
                </a:lnTo>
                <a:lnTo>
                  <a:pt x="0" y="2517288"/>
                </a:lnTo>
                <a:lnTo>
                  <a:pt x="3366113" y="2517288"/>
                </a:lnTo>
                <a:lnTo>
                  <a:pt x="336611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74095" y="3984944"/>
            <a:ext cx="4621773" cy="4621773"/>
          </a:xfrm>
          <a:custGeom>
            <a:avLst/>
            <a:gdLst/>
            <a:ahLst/>
            <a:cxnLst/>
            <a:rect l="l" t="t" r="r" b="b"/>
            <a:pathLst>
              <a:path w="4621773" h="4621773">
                <a:moveTo>
                  <a:pt x="4621773" y="0"/>
                </a:moveTo>
                <a:lnTo>
                  <a:pt x="0" y="0"/>
                </a:lnTo>
                <a:lnTo>
                  <a:pt x="0" y="4621773"/>
                </a:lnTo>
                <a:lnTo>
                  <a:pt x="4621773" y="4621773"/>
                </a:lnTo>
                <a:lnTo>
                  <a:pt x="4621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952" y="533400"/>
            <a:ext cx="5216843" cy="9221153"/>
          </a:xfrm>
          <a:custGeom>
            <a:avLst/>
            <a:gdLst/>
            <a:ahLst/>
            <a:cxnLst/>
            <a:rect l="l" t="t" r="r" b="b"/>
            <a:pathLst>
              <a:path w="6618196" h="9220725">
                <a:moveTo>
                  <a:pt x="6618196" y="0"/>
                </a:moveTo>
                <a:lnTo>
                  <a:pt x="0" y="0"/>
                </a:lnTo>
                <a:lnTo>
                  <a:pt x="0" y="9220726"/>
                </a:lnTo>
                <a:lnTo>
                  <a:pt x="6618196" y="9220726"/>
                </a:lnTo>
                <a:lnTo>
                  <a:pt x="6618196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70575" y="5833115"/>
            <a:ext cx="3605955" cy="3605955"/>
          </a:xfrm>
          <a:custGeom>
            <a:avLst/>
            <a:gdLst/>
            <a:ahLst/>
            <a:cxnLst/>
            <a:rect l="l" t="t" r="r" b="b"/>
            <a:pathLst>
              <a:path w="3605955" h="3605955">
                <a:moveTo>
                  <a:pt x="3605954" y="0"/>
                </a:moveTo>
                <a:lnTo>
                  <a:pt x="0" y="0"/>
                </a:lnTo>
                <a:lnTo>
                  <a:pt x="0" y="3605955"/>
                </a:lnTo>
                <a:lnTo>
                  <a:pt x="3605954" y="3605955"/>
                </a:lnTo>
                <a:lnTo>
                  <a:pt x="36059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521440" y="8333423"/>
            <a:ext cx="6716078" cy="2146935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8590102" y="0"/>
                </a:moveTo>
                <a:lnTo>
                  <a:pt x="0" y="0"/>
                </a:lnTo>
                <a:lnTo>
                  <a:pt x="0" y="3389186"/>
                </a:lnTo>
                <a:lnTo>
                  <a:pt x="8590102" y="3389186"/>
                </a:lnTo>
                <a:lnTo>
                  <a:pt x="859010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622" y="7744778"/>
            <a:ext cx="4545330" cy="2735580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0" y="0"/>
                </a:moveTo>
                <a:lnTo>
                  <a:pt x="8590101" y="0"/>
                </a:lnTo>
                <a:lnTo>
                  <a:pt x="8590101" y="3389186"/>
                </a:lnTo>
                <a:lnTo>
                  <a:pt x="0" y="3389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677275" y="8498205"/>
            <a:ext cx="5677853" cy="1982153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6" y="0"/>
                </a:moveTo>
                <a:lnTo>
                  <a:pt x="0" y="0"/>
                </a:lnTo>
                <a:lnTo>
                  <a:pt x="0" y="2240343"/>
                </a:lnTo>
                <a:lnTo>
                  <a:pt x="5678286" y="2240343"/>
                </a:lnTo>
                <a:lnTo>
                  <a:pt x="567828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3099350" y="8333619"/>
            <a:ext cx="5678288" cy="2240342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7" y="0"/>
                </a:moveTo>
                <a:lnTo>
                  <a:pt x="0" y="0"/>
                </a:lnTo>
                <a:lnTo>
                  <a:pt x="0" y="2240342"/>
                </a:lnTo>
                <a:lnTo>
                  <a:pt x="5678287" y="2240342"/>
                </a:lnTo>
                <a:lnTo>
                  <a:pt x="567828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5639" y="9273795"/>
            <a:ext cx="1795586" cy="1289558"/>
          </a:xfrm>
          <a:custGeom>
            <a:avLst/>
            <a:gdLst/>
            <a:ahLst/>
            <a:cxnLst/>
            <a:rect l="l" t="t" r="r" b="b"/>
            <a:pathLst>
              <a:path w="1795586" h="1289557">
                <a:moveTo>
                  <a:pt x="0" y="0"/>
                </a:moveTo>
                <a:lnTo>
                  <a:pt x="1795586" y="0"/>
                </a:lnTo>
                <a:lnTo>
                  <a:pt x="1795586" y="1289557"/>
                </a:lnTo>
                <a:lnTo>
                  <a:pt x="0" y="1289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23419" y="8755124"/>
            <a:ext cx="3250631" cy="1725789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0" y="0"/>
                </a:lnTo>
                <a:lnTo>
                  <a:pt x="3250630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12920" y="9180195"/>
            <a:ext cx="3250883" cy="1301115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1" y="0"/>
                </a:lnTo>
                <a:lnTo>
                  <a:pt x="3250631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3357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0" y="0"/>
                </a:moveTo>
                <a:lnTo>
                  <a:pt x="5762298" y="0"/>
                </a:lnTo>
                <a:lnTo>
                  <a:pt x="5762298" y="6532600"/>
                </a:lnTo>
                <a:lnTo>
                  <a:pt x="0" y="6532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5762298" y="0"/>
                </a:moveTo>
                <a:lnTo>
                  <a:pt x="0" y="0"/>
                </a:lnTo>
                <a:lnTo>
                  <a:pt x="0" y="6532600"/>
                </a:lnTo>
                <a:lnTo>
                  <a:pt x="5762298" y="6532600"/>
                </a:lnTo>
                <a:lnTo>
                  <a:pt x="576229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323419" y="406838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6756" r="-231442" b="-4664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133449" y="1790402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6756" r="-231442" b="-4664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73018" y="7213442"/>
            <a:ext cx="3089246" cy="3267471"/>
          </a:xfrm>
          <a:custGeom>
            <a:avLst/>
            <a:gdLst/>
            <a:ahLst/>
            <a:cxnLst/>
            <a:rect l="l" t="t" r="r" b="b"/>
            <a:pathLst>
              <a:path w="3089245" h="3267471">
                <a:moveTo>
                  <a:pt x="0" y="0"/>
                </a:moveTo>
                <a:lnTo>
                  <a:pt x="3089245" y="0"/>
                </a:lnTo>
                <a:lnTo>
                  <a:pt x="3089245" y="3267471"/>
                </a:lnTo>
                <a:lnTo>
                  <a:pt x="0" y="32674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562786" y="4152473"/>
            <a:ext cx="3474639" cy="238012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105999" y="7387458"/>
            <a:ext cx="2617439" cy="179294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906628" y="4387652"/>
            <a:ext cx="2070881" cy="289092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4114800" y="6351905"/>
            <a:ext cx="4451351" cy="3211196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004685" y="5406390"/>
            <a:ext cx="1418273" cy="1981200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/>
        </p:nvSpPr>
        <p:spPr>
          <a:xfrm>
            <a:off x="76200" y="1570355"/>
            <a:ext cx="18199735" cy="2266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CẢM ƠN CÁC CÔ VÀ CÁC BẠN ĐÃ ĐỒNG HÀNH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CÙNG LỄ HỘI ĐẠI DƯƠNG XANH</a:t>
            </a:r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76307" b="-763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52567" y="749012"/>
            <a:ext cx="5202692" cy="5313105"/>
          </a:xfrm>
          <a:custGeom>
            <a:avLst/>
            <a:gdLst/>
            <a:ahLst/>
            <a:cxnLst/>
            <a:rect l="l" t="t" r="r" b="b"/>
            <a:pathLst>
              <a:path w="5202691" h="5313105">
                <a:moveTo>
                  <a:pt x="5202691" y="0"/>
                </a:moveTo>
                <a:lnTo>
                  <a:pt x="0" y="0"/>
                </a:lnTo>
                <a:lnTo>
                  <a:pt x="0" y="5313105"/>
                </a:lnTo>
                <a:lnTo>
                  <a:pt x="5202691" y="5313105"/>
                </a:lnTo>
                <a:lnTo>
                  <a:pt x="5202691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8245" y="406718"/>
            <a:ext cx="5667375" cy="9352598"/>
          </a:xfrm>
          <a:custGeom>
            <a:avLst/>
            <a:gdLst/>
            <a:ahLst/>
            <a:cxnLst/>
            <a:rect l="l" t="t" r="r" b="b"/>
            <a:pathLst>
              <a:path w="6712523" h="9352145">
                <a:moveTo>
                  <a:pt x="0" y="0"/>
                </a:moveTo>
                <a:lnTo>
                  <a:pt x="6712523" y="0"/>
                </a:lnTo>
                <a:lnTo>
                  <a:pt x="6712523" y="9352145"/>
                </a:lnTo>
                <a:lnTo>
                  <a:pt x="0" y="9352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62786" y="6511545"/>
            <a:ext cx="3061289" cy="3106473"/>
          </a:xfrm>
          <a:custGeom>
            <a:avLst/>
            <a:gdLst/>
            <a:ahLst/>
            <a:cxnLst/>
            <a:rect l="l" t="t" r="r" b="b"/>
            <a:pathLst>
              <a:path w="3061288" h="3106473">
                <a:moveTo>
                  <a:pt x="0" y="0"/>
                </a:moveTo>
                <a:lnTo>
                  <a:pt x="3061289" y="0"/>
                </a:lnTo>
                <a:lnTo>
                  <a:pt x="3061289" y="3106474"/>
                </a:lnTo>
                <a:lnTo>
                  <a:pt x="0" y="3106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276747" y="-313502"/>
            <a:ext cx="3366113" cy="2517288"/>
          </a:xfrm>
          <a:custGeom>
            <a:avLst/>
            <a:gdLst/>
            <a:ahLst/>
            <a:cxnLst/>
            <a:rect l="l" t="t" r="r" b="b"/>
            <a:pathLst>
              <a:path w="3366113" h="2517288">
                <a:moveTo>
                  <a:pt x="3366113" y="0"/>
                </a:moveTo>
                <a:lnTo>
                  <a:pt x="0" y="0"/>
                </a:lnTo>
                <a:lnTo>
                  <a:pt x="0" y="2517288"/>
                </a:lnTo>
                <a:lnTo>
                  <a:pt x="3366113" y="2517288"/>
                </a:lnTo>
                <a:lnTo>
                  <a:pt x="336611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74095" y="3984944"/>
            <a:ext cx="4621773" cy="4621773"/>
          </a:xfrm>
          <a:custGeom>
            <a:avLst/>
            <a:gdLst/>
            <a:ahLst/>
            <a:cxnLst/>
            <a:rect l="l" t="t" r="r" b="b"/>
            <a:pathLst>
              <a:path w="4621773" h="4621773">
                <a:moveTo>
                  <a:pt x="4621773" y="0"/>
                </a:moveTo>
                <a:lnTo>
                  <a:pt x="0" y="0"/>
                </a:lnTo>
                <a:lnTo>
                  <a:pt x="0" y="4621773"/>
                </a:lnTo>
                <a:lnTo>
                  <a:pt x="4621773" y="4621773"/>
                </a:lnTo>
                <a:lnTo>
                  <a:pt x="4621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952" y="533400"/>
            <a:ext cx="5216843" cy="9221153"/>
          </a:xfrm>
          <a:custGeom>
            <a:avLst/>
            <a:gdLst/>
            <a:ahLst/>
            <a:cxnLst/>
            <a:rect l="l" t="t" r="r" b="b"/>
            <a:pathLst>
              <a:path w="6618196" h="9220725">
                <a:moveTo>
                  <a:pt x="6618196" y="0"/>
                </a:moveTo>
                <a:lnTo>
                  <a:pt x="0" y="0"/>
                </a:lnTo>
                <a:lnTo>
                  <a:pt x="0" y="9220726"/>
                </a:lnTo>
                <a:lnTo>
                  <a:pt x="6618196" y="9220726"/>
                </a:lnTo>
                <a:lnTo>
                  <a:pt x="6618196" y="0"/>
                </a:lnTo>
                <a:close/>
              </a:path>
            </a:pathLst>
          </a:custGeom>
          <a:blipFill>
            <a:blip r:embed="rId6">
              <a:alphaModFix amt="19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70575" y="5833115"/>
            <a:ext cx="3605955" cy="3605955"/>
          </a:xfrm>
          <a:custGeom>
            <a:avLst/>
            <a:gdLst/>
            <a:ahLst/>
            <a:cxnLst/>
            <a:rect l="l" t="t" r="r" b="b"/>
            <a:pathLst>
              <a:path w="3605955" h="3605955">
                <a:moveTo>
                  <a:pt x="3605954" y="0"/>
                </a:moveTo>
                <a:lnTo>
                  <a:pt x="0" y="0"/>
                </a:lnTo>
                <a:lnTo>
                  <a:pt x="0" y="3605955"/>
                </a:lnTo>
                <a:lnTo>
                  <a:pt x="3605954" y="3605955"/>
                </a:lnTo>
                <a:lnTo>
                  <a:pt x="36059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521440" y="8333423"/>
            <a:ext cx="6716078" cy="2146935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8590102" y="0"/>
                </a:moveTo>
                <a:lnTo>
                  <a:pt x="0" y="0"/>
                </a:lnTo>
                <a:lnTo>
                  <a:pt x="0" y="3389186"/>
                </a:lnTo>
                <a:lnTo>
                  <a:pt x="8590102" y="3389186"/>
                </a:lnTo>
                <a:lnTo>
                  <a:pt x="859010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622" y="7744778"/>
            <a:ext cx="4545330" cy="2735580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0" y="0"/>
                </a:moveTo>
                <a:lnTo>
                  <a:pt x="8590101" y="0"/>
                </a:lnTo>
                <a:lnTo>
                  <a:pt x="8590101" y="3389186"/>
                </a:lnTo>
                <a:lnTo>
                  <a:pt x="0" y="3389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677275" y="8498205"/>
            <a:ext cx="5677853" cy="1982153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6" y="0"/>
                </a:moveTo>
                <a:lnTo>
                  <a:pt x="0" y="0"/>
                </a:lnTo>
                <a:lnTo>
                  <a:pt x="0" y="2240343"/>
                </a:lnTo>
                <a:lnTo>
                  <a:pt x="5678286" y="2240343"/>
                </a:lnTo>
                <a:lnTo>
                  <a:pt x="56782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3099350" y="8333619"/>
            <a:ext cx="5678288" cy="2240342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7" y="0"/>
                </a:moveTo>
                <a:lnTo>
                  <a:pt x="0" y="0"/>
                </a:lnTo>
                <a:lnTo>
                  <a:pt x="0" y="2240342"/>
                </a:lnTo>
                <a:lnTo>
                  <a:pt x="5678287" y="2240342"/>
                </a:lnTo>
                <a:lnTo>
                  <a:pt x="567828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5639" y="9273795"/>
            <a:ext cx="1795586" cy="1289558"/>
          </a:xfrm>
          <a:custGeom>
            <a:avLst/>
            <a:gdLst/>
            <a:ahLst/>
            <a:cxnLst/>
            <a:rect l="l" t="t" r="r" b="b"/>
            <a:pathLst>
              <a:path w="1795586" h="1289557">
                <a:moveTo>
                  <a:pt x="0" y="0"/>
                </a:moveTo>
                <a:lnTo>
                  <a:pt x="1795586" y="0"/>
                </a:lnTo>
                <a:lnTo>
                  <a:pt x="1795586" y="1289557"/>
                </a:lnTo>
                <a:lnTo>
                  <a:pt x="0" y="12895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23419" y="8755124"/>
            <a:ext cx="3250631" cy="1725789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0" y="0"/>
                </a:lnTo>
                <a:lnTo>
                  <a:pt x="3250630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12920" y="9180195"/>
            <a:ext cx="3250883" cy="1301115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1" y="0"/>
                </a:lnTo>
                <a:lnTo>
                  <a:pt x="3250631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3357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0" y="0"/>
                </a:moveTo>
                <a:lnTo>
                  <a:pt x="5762298" y="0"/>
                </a:lnTo>
                <a:lnTo>
                  <a:pt x="5762298" y="6532600"/>
                </a:lnTo>
                <a:lnTo>
                  <a:pt x="0" y="6532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5762298" y="0"/>
                </a:moveTo>
                <a:lnTo>
                  <a:pt x="0" y="0"/>
                </a:lnTo>
                <a:lnTo>
                  <a:pt x="0" y="6532600"/>
                </a:lnTo>
                <a:lnTo>
                  <a:pt x="5762298" y="6532600"/>
                </a:lnTo>
                <a:lnTo>
                  <a:pt x="576229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08753" y="2524091"/>
            <a:ext cx="17113866" cy="2988210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645"/>
              </a:lnSpc>
            </a:pPr>
            <a:r>
              <a:rPr lang="en-US" sz="10585" b="1">
                <a:solidFill>
                  <a:srgbClr val="ED6A46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LỄ HỘI: ĐẠI DƯƠNG XANH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323419" y="406838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6756" r="-231442" b="-4664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771239" y="3543002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6756" r="-231442" b="-4664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73018" y="7213442"/>
            <a:ext cx="3089246" cy="3267471"/>
          </a:xfrm>
          <a:custGeom>
            <a:avLst/>
            <a:gdLst/>
            <a:ahLst/>
            <a:cxnLst/>
            <a:rect l="l" t="t" r="r" b="b"/>
            <a:pathLst>
              <a:path w="3089245" h="3267471">
                <a:moveTo>
                  <a:pt x="0" y="0"/>
                </a:moveTo>
                <a:lnTo>
                  <a:pt x="3089245" y="0"/>
                </a:lnTo>
                <a:lnTo>
                  <a:pt x="3089245" y="3267471"/>
                </a:lnTo>
                <a:lnTo>
                  <a:pt x="0" y="32674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62786" y="4152473"/>
            <a:ext cx="3474639" cy="238012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4105999" y="7387458"/>
            <a:ext cx="2617439" cy="179294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906628" y="4387652"/>
            <a:ext cx="2070881" cy="289092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114800" y="6351905"/>
            <a:ext cx="4451351" cy="3211196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004685" y="5406390"/>
            <a:ext cx="1418273" cy="1981200"/>
          </a:xfrm>
          <a:prstGeom prst="rect">
            <a:avLst/>
          </a:prstGeom>
        </p:spPr>
      </p:pic>
      <p:pic>
        <p:nvPicPr>
          <p:cNvPr id="28" name="nhac chao mu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7200" y="647700"/>
            <a:ext cx="3519805" cy="2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hạc ảo thuậ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90500"/>
            <a:ext cx="3937635" cy="360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840" y="4374668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54113" y="619906"/>
            <a:ext cx="1226200" cy="1201676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199" y="0"/>
                </a:lnTo>
                <a:lnTo>
                  <a:pt x="1226199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6032" y="3537036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9406" y="8685678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3"/>
                </a:lnTo>
                <a:lnTo>
                  <a:pt x="0" y="8310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357686" flipV="1">
            <a:off x="15849313" y="8457420"/>
            <a:ext cx="1638127" cy="1170516"/>
          </a:xfrm>
          <a:custGeom>
            <a:avLst/>
            <a:gdLst/>
            <a:ahLst/>
            <a:cxnLst/>
            <a:rect l="l" t="t" r="r" b="b"/>
            <a:pathLst>
              <a:path w="1638127" h="1170516">
                <a:moveTo>
                  <a:pt x="0" y="1170516"/>
                </a:moveTo>
                <a:lnTo>
                  <a:pt x="1638127" y="1170516"/>
                </a:lnTo>
                <a:lnTo>
                  <a:pt x="1638127" y="0"/>
                </a:lnTo>
                <a:lnTo>
                  <a:pt x="0" y="0"/>
                </a:lnTo>
                <a:lnTo>
                  <a:pt x="0" y="117051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7228">
            <a:off x="16031504" y="699365"/>
            <a:ext cx="1525394" cy="1089963"/>
          </a:xfrm>
          <a:custGeom>
            <a:avLst/>
            <a:gdLst/>
            <a:ahLst/>
            <a:cxnLst/>
            <a:rect l="l" t="t" r="r" b="b"/>
            <a:pathLst>
              <a:path w="1525394" h="1089963">
                <a:moveTo>
                  <a:pt x="0" y="0"/>
                </a:moveTo>
                <a:lnTo>
                  <a:pt x="1525394" y="0"/>
                </a:lnTo>
                <a:lnTo>
                  <a:pt x="1525394" y="1089963"/>
                </a:lnTo>
                <a:lnTo>
                  <a:pt x="0" y="10899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8070" y="-1375437"/>
            <a:ext cx="18576070" cy="11662437"/>
          </a:xfrm>
          <a:custGeom>
            <a:avLst/>
            <a:gdLst/>
            <a:ahLst/>
            <a:cxnLst/>
            <a:rect l="l" t="t" r="r" b="b"/>
            <a:pathLst>
              <a:path w="18576070" h="11662437">
                <a:moveTo>
                  <a:pt x="0" y="0"/>
                </a:moveTo>
                <a:lnTo>
                  <a:pt x="18576070" y="0"/>
                </a:lnTo>
                <a:lnTo>
                  <a:pt x="18576070" y="11662437"/>
                </a:lnTo>
                <a:lnTo>
                  <a:pt x="0" y="11662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38314" b="-2096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13123" y="3166613"/>
            <a:ext cx="2606494" cy="2966138"/>
          </a:xfrm>
          <a:custGeom>
            <a:avLst/>
            <a:gdLst/>
            <a:ahLst/>
            <a:cxnLst/>
            <a:rect l="l" t="t" r="r" b="b"/>
            <a:pathLst>
              <a:path w="2606494" h="2966138">
                <a:moveTo>
                  <a:pt x="0" y="0"/>
                </a:moveTo>
                <a:lnTo>
                  <a:pt x="2606494" y="0"/>
                </a:lnTo>
                <a:lnTo>
                  <a:pt x="2606494" y="2966138"/>
                </a:lnTo>
                <a:lnTo>
                  <a:pt x="0" y="296613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6061" y="7119417"/>
            <a:ext cx="1920309" cy="2110230"/>
          </a:xfrm>
          <a:custGeom>
            <a:avLst/>
            <a:gdLst/>
            <a:ahLst/>
            <a:cxnLst/>
            <a:rect l="l" t="t" r="r" b="b"/>
            <a:pathLst>
              <a:path w="1920309" h="2110230">
                <a:moveTo>
                  <a:pt x="0" y="0"/>
                </a:moveTo>
                <a:lnTo>
                  <a:pt x="1920309" y="0"/>
                </a:lnTo>
                <a:lnTo>
                  <a:pt x="1920309" y="2110230"/>
                </a:lnTo>
                <a:lnTo>
                  <a:pt x="0" y="2110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4478000" y="5143500"/>
            <a:ext cx="2917825" cy="31896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7559710" y="7847229"/>
            <a:ext cx="2593676" cy="2390898"/>
          </a:xfrm>
          <a:custGeom>
            <a:avLst/>
            <a:gdLst/>
            <a:ahLst/>
            <a:cxnLst/>
            <a:rect l="l" t="t" r="r" b="b"/>
            <a:pathLst>
              <a:path w="2593676" h="2390898">
                <a:moveTo>
                  <a:pt x="0" y="0"/>
                </a:moveTo>
                <a:lnTo>
                  <a:pt x="2593676" y="0"/>
                </a:lnTo>
                <a:lnTo>
                  <a:pt x="2593676" y="2390898"/>
                </a:lnTo>
                <a:lnTo>
                  <a:pt x="0" y="23908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.834961" end="787.664978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924800" y="2857500"/>
            <a:ext cx="3606165" cy="3942080"/>
          </a:xfrm>
          <a:prstGeom prst="rect">
            <a:avLst/>
          </a:prstGeom>
        </p:spPr>
      </p:pic>
      <p:pic>
        <p:nvPicPr>
          <p:cNvPr id="16" name="Y2meta - MP3 - 12326fac04b1b5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937625" y="4937125"/>
            <a:ext cx="412750" cy="412750"/>
          </a:xfrm>
          <a:prstGeom prst="rect">
            <a:avLst/>
          </a:prstGeom>
        </p:spPr>
      </p:pic>
      <p:pic>
        <p:nvPicPr>
          <p:cNvPr id="20" name="Chú Ếch Con - Nhạc thiếu nhi - hoạt hình chú ếch con vui nhộn-yt.savetube.m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5315" y="-952500"/>
            <a:ext cx="436245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6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/>
                <p:tgtEl>
                  <p:spTgt spid="13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9620" y="2748915"/>
            <a:ext cx="1220153" cy="1630680"/>
          </a:xfrm>
          <a:prstGeom prst="rect">
            <a:avLst/>
          </a:prstGeom>
        </p:spPr>
      </p:pic>
      <p:pic>
        <p:nvPicPr>
          <p:cNvPr id="6" name="Picture 5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58738" y="2748915"/>
            <a:ext cx="1220153" cy="1630680"/>
          </a:xfrm>
          <a:prstGeom prst="rect">
            <a:avLst/>
          </a:prstGeom>
        </p:spPr>
      </p:pic>
      <p:pic>
        <p:nvPicPr>
          <p:cNvPr id="7" name="Picture 6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77600" y="2748915"/>
            <a:ext cx="1220153" cy="1630680"/>
          </a:xfrm>
          <a:prstGeom prst="rect">
            <a:avLst/>
          </a:prstGeom>
        </p:spPr>
      </p:pic>
      <p:pic>
        <p:nvPicPr>
          <p:cNvPr id="8" name="Picture 7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96463" y="2748915"/>
            <a:ext cx="1220153" cy="1630680"/>
          </a:xfrm>
          <a:prstGeom prst="rect">
            <a:avLst/>
          </a:prstGeom>
        </p:spPr>
      </p:pic>
      <p:pic>
        <p:nvPicPr>
          <p:cNvPr id="9" name="Picture 8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8263" y="2748915"/>
            <a:ext cx="1220153" cy="1630680"/>
          </a:xfrm>
          <a:prstGeom prst="rect">
            <a:avLst/>
          </a:prstGeom>
        </p:spPr>
      </p:pic>
      <p:pic>
        <p:nvPicPr>
          <p:cNvPr id="10" name="Picture 9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7955" y="2748915"/>
            <a:ext cx="1220153" cy="1630680"/>
          </a:xfrm>
          <a:prstGeom prst="rect">
            <a:avLst/>
          </a:prstGeom>
        </p:spPr>
      </p:pic>
      <p:pic>
        <p:nvPicPr>
          <p:cNvPr id="11" name="Picture 10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60520" y="2748915"/>
            <a:ext cx="1220153" cy="1630680"/>
          </a:xfrm>
          <a:prstGeom prst="rect">
            <a:avLst/>
          </a:prstGeom>
        </p:spPr>
      </p:pic>
      <p:pic>
        <p:nvPicPr>
          <p:cNvPr id="12" name="Picture 11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00700" y="2748915"/>
            <a:ext cx="1220153" cy="1630680"/>
          </a:xfrm>
          <a:prstGeom prst="rect">
            <a:avLst/>
          </a:prstGeom>
        </p:spPr>
      </p:pic>
      <p:pic>
        <p:nvPicPr>
          <p:cNvPr id="13" name="Picture 12" descr="z6393954181261_c13056d735a5ebcbb8c877e3b83034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2778" y="2748915"/>
            <a:ext cx="1220153" cy="1630680"/>
          </a:xfrm>
          <a:prstGeom prst="rect">
            <a:avLst/>
          </a:prstGeom>
        </p:spPr>
      </p:pic>
      <p:pic>
        <p:nvPicPr>
          <p:cNvPr id="15" name="Picture 14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455" y="5455920"/>
            <a:ext cx="1270635" cy="1743075"/>
          </a:xfrm>
          <a:prstGeom prst="rect">
            <a:avLst/>
          </a:prstGeom>
        </p:spPr>
      </p:pic>
      <p:pic>
        <p:nvPicPr>
          <p:cNvPr id="19" name="Picture 18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203" y="5373053"/>
            <a:ext cx="1270635" cy="1743075"/>
          </a:xfrm>
          <a:prstGeom prst="rect">
            <a:avLst/>
          </a:prstGeom>
        </p:spPr>
      </p:pic>
      <p:pic>
        <p:nvPicPr>
          <p:cNvPr id="20" name="Picture 19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623" y="5455920"/>
            <a:ext cx="1270635" cy="1743075"/>
          </a:xfrm>
          <a:prstGeom prst="rect">
            <a:avLst/>
          </a:prstGeom>
        </p:spPr>
      </p:pic>
      <p:pic>
        <p:nvPicPr>
          <p:cNvPr id="21" name="Picture 20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133" y="5455920"/>
            <a:ext cx="1270635" cy="1743075"/>
          </a:xfrm>
          <a:prstGeom prst="rect">
            <a:avLst/>
          </a:prstGeom>
        </p:spPr>
      </p:pic>
      <p:pic>
        <p:nvPicPr>
          <p:cNvPr id="22" name="Picture 21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03" y="5342573"/>
            <a:ext cx="1303973" cy="1625918"/>
          </a:xfrm>
          <a:prstGeom prst="rect">
            <a:avLst/>
          </a:prstGeom>
        </p:spPr>
      </p:pic>
      <p:pic>
        <p:nvPicPr>
          <p:cNvPr id="23" name="Picture 22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578" y="5331143"/>
            <a:ext cx="1270635" cy="1743075"/>
          </a:xfrm>
          <a:prstGeom prst="rect">
            <a:avLst/>
          </a:prstGeom>
        </p:spPr>
      </p:pic>
      <p:pic>
        <p:nvPicPr>
          <p:cNvPr id="24" name="Picture 23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758" y="5260658"/>
            <a:ext cx="1270635" cy="1743075"/>
          </a:xfrm>
          <a:prstGeom prst="rect">
            <a:avLst/>
          </a:prstGeom>
        </p:spPr>
      </p:pic>
      <p:pic>
        <p:nvPicPr>
          <p:cNvPr id="25" name="Picture 24" descr="cá"/>
          <p:cNvPicPr>
            <a:picLocks noChangeAspect="1"/>
          </p:cNvPicPr>
          <p:nvPr/>
        </p:nvPicPr>
        <p:blipFill>
          <a:blip r:embed="rId4"/>
          <a:srcRect t="8006" b="8006"/>
          <a:stretch>
            <a:fillRect/>
          </a:stretch>
        </p:blipFill>
        <p:spPr>
          <a:xfrm>
            <a:off x="5595938" y="5455920"/>
            <a:ext cx="1270635" cy="146399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4165580" y="1365885"/>
            <a:ext cx="2726055" cy="301371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168438" y="467614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pic>
        <p:nvPicPr>
          <p:cNvPr id="28" name="Picture 27" descr="c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5868" y="5455920"/>
            <a:ext cx="1270635" cy="174307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176693" y="4676775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178280" y="46863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197965" y="46863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18113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236383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160183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155103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172883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252893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184948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4240193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424082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249083" y="467614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22812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23574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27" grpId="0" bldLvl="0" animBg="1"/>
      <p:bldP spid="27" grpId="1" bldLvl="0" animBg="1"/>
      <p:bldP spid="29" grpId="0" bldLvl="0" animBg="1"/>
      <p:bldP spid="29" grpId="1" bldLvl="0" animBg="1"/>
      <p:bldP spid="32" grpId="0" bldLvl="0" animBg="1"/>
      <p:bldP spid="32" grpId="1" bldLvl="0" animBg="1"/>
      <p:bldP spid="33" grpId="0" bldLvl="0" animBg="1"/>
      <p:bldP spid="33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4" grpId="0" bldLvl="0" animBg="1"/>
      <p:bldP spid="4" grpId="1" bldLvl="0" animBg="1"/>
      <p:bldP spid="14" grpId="0" bldLvl="0" animBg="1"/>
      <p:bldP spid="14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videoplaybac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-38100"/>
            <a:ext cx="4554220" cy="291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77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bc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0670" y="1114425"/>
            <a:ext cx="15441930" cy="811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9449" y="-375738"/>
            <a:ext cx="19647772" cy="11038476"/>
          </a:xfrm>
          <a:custGeom>
            <a:avLst/>
            <a:gdLst/>
            <a:ahLst/>
            <a:cxnLst/>
            <a:rect l="l" t="t" r="r" b="b"/>
            <a:pathLst>
              <a:path w="19647772" h="11038476">
                <a:moveTo>
                  <a:pt x="0" y="0"/>
                </a:moveTo>
                <a:lnTo>
                  <a:pt x="19647772" y="0"/>
                </a:lnTo>
                <a:lnTo>
                  <a:pt x="19647772" y="11038476"/>
                </a:lnTo>
                <a:lnTo>
                  <a:pt x="0" y="1103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0561" y="672765"/>
            <a:ext cx="16026878" cy="8904747"/>
          </a:xfrm>
          <a:custGeom>
            <a:avLst/>
            <a:gdLst/>
            <a:ahLst/>
            <a:cxnLst/>
            <a:rect l="l" t="t" r="r" b="b"/>
            <a:pathLst>
              <a:path w="16026878" h="8904747">
                <a:moveTo>
                  <a:pt x="0" y="0"/>
                </a:moveTo>
                <a:lnTo>
                  <a:pt x="16026878" y="0"/>
                </a:lnTo>
                <a:lnTo>
                  <a:pt x="16026878" y="8904746"/>
                </a:lnTo>
                <a:lnTo>
                  <a:pt x="0" y="890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45391" y="3668022"/>
            <a:ext cx="272426" cy="309574"/>
          </a:xfrm>
          <a:custGeom>
            <a:avLst/>
            <a:gdLst/>
            <a:ahLst/>
            <a:cxnLst/>
            <a:rect l="l" t="t" r="r" b="b"/>
            <a:pathLst>
              <a:path w="272426" h="309574">
                <a:moveTo>
                  <a:pt x="0" y="0"/>
                </a:moveTo>
                <a:lnTo>
                  <a:pt x="272426" y="0"/>
                </a:lnTo>
                <a:lnTo>
                  <a:pt x="272426" y="309574"/>
                </a:lnTo>
                <a:lnTo>
                  <a:pt x="0" y="30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91607" y="560438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36215" y="6795867"/>
            <a:ext cx="326867" cy="371440"/>
          </a:xfrm>
          <a:custGeom>
            <a:avLst/>
            <a:gdLst/>
            <a:ahLst/>
            <a:cxnLst/>
            <a:rect l="l" t="t" r="r" b="b"/>
            <a:pathLst>
              <a:path w="326867" h="371440">
                <a:moveTo>
                  <a:pt x="0" y="0"/>
                </a:moveTo>
                <a:lnTo>
                  <a:pt x="326867" y="0"/>
                </a:lnTo>
                <a:lnTo>
                  <a:pt x="326867" y="371440"/>
                </a:lnTo>
                <a:lnTo>
                  <a:pt x="0" y="371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370754" y="8860477"/>
            <a:ext cx="1189599" cy="1165807"/>
          </a:xfrm>
          <a:custGeom>
            <a:avLst/>
            <a:gdLst/>
            <a:ahLst/>
            <a:cxnLst/>
            <a:rect l="l" t="t" r="r" b="b"/>
            <a:pathLst>
              <a:path w="1189599" h="1165807">
                <a:moveTo>
                  <a:pt x="0" y="0"/>
                </a:moveTo>
                <a:lnTo>
                  <a:pt x="1189599" y="0"/>
                </a:lnTo>
                <a:lnTo>
                  <a:pt x="1189599" y="1165807"/>
                </a:lnTo>
                <a:lnTo>
                  <a:pt x="0" y="1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5352" y="4349045"/>
            <a:ext cx="1136044" cy="1113323"/>
          </a:xfrm>
          <a:custGeom>
            <a:avLst/>
            <a:gdLst/>
            <a:ahLst/>
            <a:cxnLst/>
            <a:rect l="l" t="t" r="r" b="b"/>
            <a:pathLst>
              <a:path w="1136044" h="1113323">
                <a:moveTo>
                  <a:pt x="0" y="0"/>
                </a:moveTo>
                <a:lnTo>
                  <a:pt x="1136044" y="0"/>
                </a:lnTo>
                <a:lnTo>
                  <a:pt x="1136044" y="1113322"/>
                </a:lnTo>
                <a:lnTo>
                  <a:pt x="0" y="111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26029">
            <a:off x="16306295" y="5036824"/>
            <a:ext cx="1421274" cy="1354086"/>
          </a:xfrm>
          <a:custGeom>
            <a:avLst/>
            <a:gdLst/>
            <a:ahLst/>
            <a:cxnLst/>
            <a:rect l="l" t="t" r="r" b="b"/>
            <a:pathLst>
              <a:path w="1421274" h="1354086">
                <a:moveTo>
                  <a:pt x="0" y="0"/>
                </a:moveTo>
                <a:lnTo>
                  <a:pt x="1421274" y="0"/>
                </a:lnTo>
                <a:lnTo>
                  <a:pt x="1421274" y="1354086"/>
                </a:lnTo>
                <a:lnTo>
                  <a:pt x="0" y="13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05696" y="8762083"/>
            <a:ext cx="1041677" cy="992434"/>
          </a:xfrm>
          <a:custGeom>
            <a:avLst/>
            <a:gdLst/>
            <a:ahLst/>
            <a:cxnLst/>
            <a:rect l="l" t="t" r="r" b="b"/>
            <a:pathLst>
              <a:path w="1041677" h="992434">
                <a:moveTo>
                  <a:pt x="0" y="0"/>
                </a:moveTo>
                <a:lnTo>
                  <a:pt x="1041677" y="0"/>
                </a:lnTo>
                <a:lnTo>
                  <a:pt x="1041677" y="992434"/>
                </a:lnTo>
                <a:lnTo>
                  <a:pt x="0" y="992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782528" y="386499"/>
            <a:ext cx="1176452" cy="1120838"/>
          </a:xfrm>
          <a:custGeom>
            <a:avLst/>
            <a:gdLst/>
            <a:ahLst/>
            <a:cxnLst/>
            <a:rect l="l" t="t" r="r" b="b"/>
            <a:pathLst>
              <a:path w="1176452" h="1120838">
                <a:moveTo>
                  <a:pt x="0" y="0"/>
                </a:moveTo>
                <a:lnTo>
                  <a:pt x="1176452" y="0"/>
                </a:lnTo>
                <a:lnTo>
                  <a:pt x="1176452" y="1120838"/>
                </a:lnTo>
                <a:lnTo>
                  <a:pt x="0" y="11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973598" y="694569"/>
            <a:ext cx="732098" cy="717456"/>
          </a:xfrm>
          <a:custGeom>
            <a:avLst/>
            <a:gdLst/>
            <a:ahLst/>
            <a:cxnLst/>
            <a:rect l="l" t="t" r="r" b="b"/>
            <a:pathLst>
              <a:path w="732098" h="717456">
                <a:moveTo>
                  <a:pt x="0" y="0"/>
                </a:moveTo>
                <a:lnTo>
                  <a:pt x="732098" y="0"/>
                </a:lnTo>
                <a:lnTo>
                  <a:pt x="732098" y="717456"/>
                </a:lnTo>
                <a:lnTo>
                  <a:pt x="0" y="717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126077" y="58243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22677" y="12008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43275" y="382280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362147" y="9443380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52201" y="7582103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2"/>
          <p:cNvSpPr/>
          <p:nvPr/>
        </p:nvSpPr>
        <p:spPr>
          <a:xfrm rot="-780706">
            <a:off x="574616" y="545214"/>
            <a:ext cx="2841856" cy="2253355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6"/>
                </a:lnTo>
                <a:lnTo>
                  <a:pt x="0" y="2253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" name="TextBox 15"/>
          <p:cNvSpPr txBox="1"/>
          <p:nvPr/>
        </p:nvSpPr>
        <p:spPr>
          <a:xfrm>
            <a:off x="2245622" y="2384717"/>
            <a:ext cx="13964472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4515"/>
              </a:lnSpc>
              <a:defRPr sz="19930" spc="617">
                <a:ln w="63500">
                  <a:solidFill>
                    <a:schemeClr val="bg1"/>
                  </a:solidFill>
                </a:ln>
                <a:solidFill>
                  <a:srgbClr val="E56C73"/>
                </a:solidFill>
                <a:latin typeface="Scripter"/>
                <a:ea typeface="Scripter"/>
                <a:cs typeface="Scripter"/>
              </a:defRPr>
            </a:lvl1pPr>
          </a:lstStyle>
          <a:p>
            <a:r>
              <a:rPr lang="en-US" b="1" spc="-30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TRÒ CHƠI</a:t>
            </a:r>
          </a:p>
          <a:p>
            <a:r>
              <a:rPr lang="en-US" b="1" spc="-30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XÉ TÚI MÙ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>
            <a:fillRect/>
          </a:stretch>
        </p:blipFill>
        <p:spPr>
          <a:xfrm rot="1771921">
            <a:off x="13856173" y="431040"/>
            <a:ext cx="4356675" cy="251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22259"/>
          <a:stretch>
            <a:fillRect/>
          </a:stretch>
        </p:blipFill>
        <p:spPr>
          <a:xfrm rot="20749460">
            <a:off x="-67330" y="7645971"/>
            <a:ext cx="4125748" cy="2192991"/>
          </a:xfrm>
          <a:prstGeom prst="rect">
            <a:avLst/>
          </a:prstGeom>
        </p:spPr>
      </p:pic>
      <p:sp>
        <p:nvSpPr>
          <p:cNvPr id="9" name="Freeform 19"/>
          <p:cNvSpPr/>
          <p:nvPr/>
        </p:nvSpPr>
        <p:spPr>
          <a:xfrm rot="816167">
            <a:off x="15563647" y="8147358"/>
            <a:ext cx="2043448" cy="1946849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248" y="-30754"/>
            <a:ext cx="18884495" cy="10609653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592102">
            <a:off x="-2278448" y="6070920"/>
            <a:ext cx="8576084" cy="8111727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399" y="817210"/>
            <a:ext cx="16344901" cy="8471754"/>
            <a:chOff x="-30104" y="-47625"/>
            <a:chExt cx="4304830" cy="22312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-30104" y="-47625"/>
              <a:ext cx="4274726" cy="223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6500717" y="-240469"/>
            <a:ext cx="2078878" cy="2880057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64461" y="4444921"/>
            <a:ext cx="2085531" cy="1986942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13" action="ppaction://hlinksldjump"/>
          </p:cNvPr>
          <p:cNvSpPr/>
          <p:nvPr/>
        </p:nvSpPr>
        <p:spPr>
          <a:xfrm>
            <a:off x="303509" y="188237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48200">
            <a:off x="16081747" y="8615168"/>
            <a:ext cx="2355106" cy="1867403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6454" y="4769186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25243" y="613199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6383" y="8651312"/>
            <a:ext cx="1338582" cy="1275304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93462" y="1409422"/>
            <a:ext cx="9301077" cy="92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465">
                <a:solidFill>
                  <a:srgbClr val="50291C"/>
                </a:solidFill>
                <a:latin typeface="Baloo 2 ExtraBold" pitchFamily="2" charset="0"/>
                <a:ea typeface="Mulled Wine Season"/>
                <a:cs typeface="Baloo 2 ExtraBold" pitchFamily="2" charset="0"/>
                <a:sym typeface="Mulled Wine Season"/>
              </a:rPr>
              <a:t>CHỌN 1 TÚI MÙ</a:t>
            </a:r>
          </a:p>
        </p:txBody>
      </p:sp>
      <p:pic>
        <p:nvPicPr>
          <p:cNvPr id="39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25097" y="-2876077"/>
            <a:ext cx="1801708" cy="1801708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10165" y="-2887349"/>
            <a:ext cx="1801708" cy="1801708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06994" y="-2950192"/>
            <a:ext cx="1801708" cy="1801708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039022" y="-3048108"/>
            <a:ext cx="1801708" cy="1801708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71497" y="11654611"/>
            <a:ext cx="1801708" cy="1801708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56565" y="11643339"/>
            <a:ext cx="1801708" cy="1801708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53394" y="11580496"/>
            <a:ext cx="1801708" cy="1801708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285422" y="11482580"/>
            <a:ext cx="1801708" cy="1801708"/>
          </a:xfrm>
          <a:prstGeom prst="rect">
            <a:avLst/>
          </a:prstGeom>
        </p:spPr>
      </p:pic>
      <p:pic>
        <p:nvPicPr>
          <p:cNvPr id="15" name="hồng phải 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447800" y="2247900"/>
            <a:ext cx="5797550" cy="302450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9" name="xanh phải 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7000" y="2272030"/>
            <a:ext cx="5798185" cy="3000375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6" name="hồng trái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447800" y="2247900"/>
            <a:ext cx="5797550" cy="302450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0" name="xanh trái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8905" y="2272030"/>
            <a:ext cx="5798185" cy="3000375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524000" y="5563235"/>
            <a:ext cx="5797550" cy="302450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10800" y="5591175"/>
            <a:ext cx="5798185" cy="3000375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524000" y="5563870"/>
            <a:ext cx="5797550" cy="302450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8905" y="5563870"/>
            <a:ext cx="5798185" cy="3000375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sp>
        <p:nvSpPr>
          <p:cNvPr id="14" name="Oval 13">
            <a:hlinkClick r:id="rId20" action="ppaction://hlinksldjump"/>
          </p:cNvPr>
          <p:cNvSpPr/>
          <p:nvPr/>
        </p:nvSpPr>
        <p:spPr>
          <a:xfrm>
            <a:off x="6477000" y="2933700"/>
            <a:ext cx="1471930" cy="15335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17" name="Oval 16">
            <a:hlinkClick r:id="rId24" action="ppaction://hlinksldjump"/>
          </p:cNvPr>
          <p:cNvSpPr/>
          <p:nvPr/>
        </p:nvSpPr>
        <p:spPr>
          <a:xfrm>
            <a:off x="6440170" y="6221095"/>
            <a:ext cx="1471930" cy="1533525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1" name="Oval 20">
            <a:hlinkClick r:id="rId25" action="ppaction://hlinksldjump"/>
          </p:cNvPr>
          <p:cNvSpPr/>
          <p:nvPr/>
        </p:nvSpPr>
        <p:spPr>
          <a:xfrm>
            <a:off x="9448800" y="3009900"/>
            <a:ext cx="1471930" cy="15335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23" name="Oval 22">
            <a:hlinkClick r:id="rId26" action="ppaction://hlinksldjump"/>
          </p:cNvPr>
          <p:cNvSpPr/>
          <p:nvPr/>
        </p:nvSpPr>
        <p:spPr>
          <a:xfrm>
            <a:off x="9525000" y="6217920"/>
            <a:ext cx="1471930" cy="1533525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Custom</PresentationFormat>
  <Paragraphs>56</Paragraphs>
  <Slides>15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Comic Sans MS</vt:lpstr>
      <vt:lpstr>Times New Roman</vt:lpstr>
      <vt:lpstr>Calibri</vt:lpstr>
      <vt:lpstr>Scripter</vt:lpstr>
      <vt:lpstr>Arial</vt:lpstr>
      <vt:lpstr>Mulled Wine Season</vt:lpstr>
      <vt:lpstr>Arial Rounded MT Bold</vt:lpstr>
      <vt:lpstr>Elephant</vt:lpstr>
      <vt:lpstr>Canva Sans</vt:lpstr>
      <vt:lpstr>Baloo</vt:lpstr>
      <vt:lpstr>SimSun</vt:lpstr>
      <vt:lpstr>Baloo 2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xé túi mù PP</dc:title>
  <dc:creator>DELL</dc:creator>
  <cp:lastModifiedBy>DELL</cp:lastModifiedBy>
  <cp:revision>35</cp:revision>
  <dcterms:created xsi:type="dcterms:W3CDTF">2006-08-16T00:00:00Z</dcterms:created>
  <dcterms:modified xsi:type="dcterms:W3CDTF">2025-04-18T13:19:41Z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B0A03E8E457345658967F98561DB3273_13</vt:lpwstr>
  </property>
  <property fmtid="{D5CDD505-2E9C-101B-9397-08002B2CF9AE}" pid="3" name="KSOProductBuildVer">
    <vt:lpwstr>1033-12.2.0.20326</vt:lpwstr>
  </property>
</Properties>
</file>