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83" r:id="rId3"/>
    <p:sldId id="261" r:id="rId4"/>
    <p:sldId id="280" r:id="rId5"/>
    <p:sldId id="281" r:id="rId6"/>
    <p:sldId id="257" r:id="rId7"/>
    <p:sldId id="262" r:id="rId8"/>
    <p:sldId id="263" r:id="rId9"/>
    <p:sldId id="258" r:id="rId10"/>
    <p:sldId id="259" r:id="rId11"/>
    <p:sldId id="260" r:id="rId12"/>
    <p:sldId id="265" r:id="rId13"/>
    <p:sldId id="266" r:id="rId14"/>
    <p:sldId id="267" r:id="rId15"/>
    <p:sldId id="269" r:id="rId16"/>
    <p:sldId id="272" r:id="rId17"/>
    <p:sldId id="273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175" autoAdjust="0"/>
    <p:restoredTop sz="94660"/>
  </p:normalViewPr>
  <p:slideViewPr>
    <p:cSldViewPr>
      <p:cViewPr>
        <p:scale>
          <a:sx n="46" d="100"/>
          <a:sy n="46" d="100"/>
        </p:scale>
        <p:origin x="-206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613B-278E-4D7F-8083-1C0E54C5CB3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07569-D37C-4D2C-A672-C4DD4957C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202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51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84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09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05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25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60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7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88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27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5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4AB93-BF19-4B93-9051-792705C8717B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44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4" y="4931720"/>
            <a:ext cx="2121131" cy="1989139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4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295401" y="1219200"/>
            <a:ext cx="6607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ĐỀ:ĐỘNG VẬT</a:t>
            </a:r>
            <a:b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LQVT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lvl="0"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13/3/2025</a:t>
            </a:r>
          </a:p>
          <a:p>
            <a:pPr lvl="0"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lvl="0"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GV:H MAL NIÊ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1129" y="5531060"/>
            <a:ext cx="9121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9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6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225" y="254000"/>
            <a:ext cx="914400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GIÁO DỤC VÀ ĐÀO TẠO TXBH</a:t>
            </a:r>
            <a:endParaRPr lang="en-US" altLang="en-US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MẪU GIÁO BÚP SEN XANH</a:t>
            </a:r>
            <a:endParaRPr lang="en-US" altLang="en-US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690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3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609600" y="13716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3:Trò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</a:t>
            </a:r>
            <a:endParaRPr lang="en-US" dirty="0"/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7800" y="5410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762001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2400" y="0"/>
            <a:ext cx="9144000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48600" y="5715000"/>
            <a:ext cx="9906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1" y="806450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838200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838200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05200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95800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429000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6858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5</a:t>
            </a:r>
            <a:endParaRPr lang="en-US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410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548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3</a:t>
            </a:r>
            <a:endParaRPr lang="en-US" sz="8800" b="1" dirty="0"/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* </a:t>
            </a:r>
            <a:r>
              <a:rPr lang="en-US" dirty="0" err="1" smtClean="0">
                <a:solidFill>
                  <a:srgbClr val="C00000"/>
                </a:solidFill>
              </a:rPr>
              <a:t>Hoạt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động</a:t>
            </a:r>
            <a:r>
              <a:rPr lang="en-US" dirty="0" smtClean="0">
                <a:solidFill>
                  <a:srgbClr val="C00000"/>
                </a:solidFill>
              </a:rPr>
              <a:t> 1: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5,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04800" y="0"/>
            <a:ext cx="94488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donna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" cy="636588"/>
          </a:xfrm>
          <a:prstGeom prst="rect">
            <a:avLst/>
          </a:prstGeom>
          <a:noFill/>
        </p:spPr>
      </p:pic>
      <p:pic>
        <p:nvPicPr>
          <p:cNvPr id="66564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838200" cy="582613"/>
          </a:xfrm>
          <a:prstGeom prst="rect">
            <a:avLst/>
          </a:prstGeom>
          <a:noFill/>
        </p:spPr>
      </p:pic>
      <p:pic>
        <p:nvPicPr>
          <p:cNvPr id="66565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838200" cy="582613"/>
          </a:xfrm>
          <a:prstGeom prst="rect">
            <a:avLst/>
          </a:prstGeom>
          <a:noFill/>
        </p:spPr>
      </p:pic>
      <p:pic>
        <p:nvPicPr>
          <p:cNvPr id="66566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582613"/>
          </a:xfrm>
          <a:prstGeom prst="rect">
            <a:avLst/>
          </a:prstGeom>
          <a:noFill/>
        </p:spPr>
      </p:pic>
      <p:pic>
        <p:nvPicPr>
          <p:cNvPr id="66567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838200" cy="582613"/>
          </a:xfrm>
          <a:prstGeom prst="rect">
            <a:avLst/>
          </a:prstGeom>
          <a:noFill/>
        </p:spPr>
      </p:pic>
      <p:pic>
        <p:nvPicPr>
          <p:cNvPr id="66568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838200" cy="582613"/>
          </a:xfrm>
          <a:prstGeom prst="rect">
            <a:avLst/>
          </a:prstGeom>
          <a:noFill/>
        </p:spPr>
      </p:pic>
      <p:pic>
        <p:nvPicPr>
          <p:cNvPr id="66569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838200" cy="582613"/>
          </a:xfrm>
          <a:prstGeom prst="rect">
            <a:avLst/>
          </a:prstGeom>
          <a:noFill/>
        </p:spPr>
      </p:pic>
      <p:pic>
        <p:nvPicPr>
          <p:cNvPr id="66570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582613"/>
          </a:xfrm>
          <a:prstGeom prst="rect">
            <a:avLst/>
          </a:prstGeom>
          <a:noFill/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52400" y="2438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spc="720" dirty="0"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2" algn="ctr" rotWithShape="0">
                  <a:srgbClr val="4D4D4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79819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.VnCooperH"/>
            </a:endParaRPr>
          </a:p>
        </p:txBody>
      </p:sp>
      <p:pic>
        <p:nvPicPr>
          <p:cNvPr id="66574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5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6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221413"/>
            <a:ext cx="914400" cy="636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62000" y="457200"/>
            <a:ext cx="8382000" cy="52578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"/>
            <a:ext cx="213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9718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3</a:t>
            </a:r>
            <a:endParaRPr lang="en-US" sz="13800" b="1" dirty="0"/>
          </a:p>
        </p:txBody>
      </p:sp>
      <p:pic>
        <p:nvPicPr>
          <p:cNvPr id="9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2198" y="-2590800"/>
            <a:ext cx="457202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648199" y="2362200"/>
            <a:ext cx="381001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3028511"/>
            <a:ext cx="457200" cy="38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4</a:t>
            </a:r>
          </a:p>
        </p:txBody>
      </p:sp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1000"/>
            <a:ext cx="2514600" cy="1752600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9"/>
            <a:chExt cx="5760" cy="4377"/>
          </a:xfrm>
        </p:grpSpPr>
        <p:pic>
          <p:nvPicPr>
            <p:cNvPr id="1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438400"/>
            <a:ext cx="220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3505200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581400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371600"/>
            <a:ext cx="1447800" cy="1457325"/>
          </a:xfrm>
          <a:prstGeom prst="rect">
            <a:avLst/>
          </a:prstGeom>
        </p:spPr>
      </p:pic>
      <p:pic>
        <p:nvPicPr>
          <p:cNvPr id="19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23015" y="6046850"/>
            <a:ext cx="925321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391710" y="5991222"/>
            <a:ext cx="988780" cy="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2183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520919" y="6120187"/>
            <a:ext cx="841661" cy="7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389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270420" y="6211236"/>
            <a:ext cx="737797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096000" y="19050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5</a:t>
            </a:r>
            <a:endParaRPr lang="en-US" sz="16600" b="1" dirty="0"/>
          </a:p>
        </p:txBody>
      </p:sp>
      <p:pic>
        <p:nvPicPr>
          <p:cNvPr id="25" name="Picture 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970975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8250562" y="6035398"/>
            <a:ext cx="711459" cy="6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*</a:t>
            </a:r>
            <a:r>
              <a:rPr lang="en-US" sz="4800" dirty="0" err="1" smtClean="0">
                <a:solidFill>
                  <a:srgbClr val="C00000"/>
                </a:solidFill>
              </a:rPr>
              <a:t>Hoạt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động</a:t>
            </a:r>
            <a:r>
              <a:rPr lang="en-US" sz="4800" dirty="0" smtClean="0">
                <a:solidFill>
                  <a:srgbClr val="C00000"/>
                </a:solidFill>
              </a:rPr>
              <a:t> 2 : 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7799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3801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056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5805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32174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1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23622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4</a:t>
            </a:r>
            <a:endParaRPr lang="en-US" sz="11500" b="1" dirty="0"/>
          </a:p>
        </p:txBody>
      </p:sp>
      <p:sp>
        <p:nvSpPr>
          <p:cNvPr id="17" name="Rectangle 16"/>
          <p:cNvSpPr/>
          <p:nvPr/>
        </p:nvSpPr>
        <p:spPr>
          <a:xfrm>
            <a:off x="7772400" y="1752600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15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791</TotalTime>
  <Words>109</Words>
  <Application>Microsoft Office PowerPoint</Application>
  <PresentationFormat>On-screen Show (4:3)</PresentationFormat>
  <Paragraphs>48</Paragraphs>
  <Slides>20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Trek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</dc:creator>
  <cp:lastModifiedBy>Admin</cp:lastModifiedBy>
  <cp:revision>80</cp:revision>
  <dcterms:created xsi:type="dcterms:W3CDTF">2020-04-20T12:49:44Z</dcterms:created>
  <dcterms:modified xsi:type="dcterms:W3CDTF">2025-04-21T12:17:39Z</dcterms:modified>
</cp:coreProperties>
</file>