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362" r:id="rId5"/>
    <p:sldId id="360" r:id="rId6"/>
    <p:sldId id="306" r:id="rId7"/>
    <p:sldId id="352" r:id="rId8"/>
    <p:sldId id="357" r:id="rId9"/>
    <p:sldId id="355" r:id="rId10"/>
    <p:sldId id="336" r:id="rId11"/>
    <p:sldId id="359" r:id="rId12"/>
    <p:sldId id="358" r:id="rId13"/>
    <p:sldId id="363" r:id="rId14"/>
    <p:sldId id="367" r:id="rId15"/>
    <p:sldId id="366" r:id="rId16"/>
    <p:sldId id="327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/>
    <p:restoredTop sz="94623"/>
  </p:normalViewPr>
  <p:slideViewPr>
    <p:cSldViewPr showGuides="1">
      <p:cViewPr>
        <p:scale>
          <a:sx n="89" d="100"/>
          <a:sy n="89" d="100"/>
        </p:scale>
        <p:origin x="18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8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79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67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8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463198-7146-020A-CC83-6ED5512F7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A8AFFF-356B-B7C4-2501-542D27C84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35D734-2BED-68D7-586F-298694FA8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7DED0-FF16-485B-BAA5-CE2D0C80F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4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14F7A-9C85-2554-9B3C-4E93D5424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E43EF0-E677-44F7-BDF3-62EBC19EE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35A886-4AC3-DB74-19E9-C6255AC84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FA0FE-7BCD-40EF-9540-E1B853836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99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5D1B1F-74F3-1C57-D2AF-93AE38AAC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2E33F-9653-7E75-619A-4708DCFDC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D43D3-EA64-1378-4196-4189A5C11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5B967-4679-49D3-BEF0-1F402C798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980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A134D-81FE-0C34-6A02-39B47DDC1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A3C7A-85DD-34AF-365D-2D3D73BFD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960F1-BD55-F7BE-4EDC-988C9ECA9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34D47-7EB2-490D-97DF-54F0332B3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512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D0E67B-D485-5030-74D5-00630795E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8E057B-99A2-D447-3A86-BBC62F065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18320C-E775-6A32-08FE-A5927889A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B5EBB-E15F-4C2E-8508-99BDFDE29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185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C6DFE5-71FD-B08D-017A-B2E644C97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F451E3-4749-6663-ED90-F3BC64463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F3EBE0-8ABB-0BD0-C820-68CF2D393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73540-1707-4D36-B600-744FA0DE4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56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8FD82E-83F2-30EC-31A7-301F9FAF5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30FA44-0BE9-8572-466F-64D8D48F7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3C4C8A-C6B7-A7AD-9480-8E599D813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69AD3-E5E9-4EC9-9A51-154413CFB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02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A43B1-A2D8-2BAF-F6E5-F28954CCC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658C5-FFCC-249E-3661-B3FB1454D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E749A-0631-D82F-30CB-ED8780383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EB8AF-6B1C-42BF-B408-6FB34BE0D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549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7112D-D9FA-6563-258C-7A928FABF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50218-16C8-383A-455B-CCA2E5260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7038E-C32B-0910-0E0E-086F9F52C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39CC2-2713-4C4A-B7CD-9130292C7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426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CD528D-B777-6E92-7090-AC0F42247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1B479D-10C9-C201-4557-C2C22857E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E95D5A-B0AB-AB5E-A47B-EE368F775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C7423-DDFE-4343-B65E-A67587BEA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093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996E9-5F51-3651-20D2-126DA207A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E775FE-8551-E049-4A31-1D49F7AED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49CA2A-5283-00C0-3010-2C837B492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2A815-311C-4E3B-8FD4-2222D2802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664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9A4A4C-D7AD-7D1B-57DF-8C840C76C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1D494D-C8C8-4093-84EF-78CF566C5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DCC08F-F6E6-33C7-8C05-3C7CF0556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ED8CB-0A72-4479-832D-0A97E5F93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5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6E090C-F30D-7B2A-07D7-0F41BA751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9C0461-5DE6-DDE4-6271-663D9C92F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E2C698B-9292-CC7C-46F2-06DDE06186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0C413978-CFD6-6C11-2EF0-9EC07B4BC6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B0D920B0-3728-F250-D177-4EEB570864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50588B0-C020-4E01-8451-F22C3D221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3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My%20Ducument\Desktop\trang\khuc%20hat%20dao%20choi%20cat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1"/>
            <a:ext cx="6858000" cy="666206"/>
          </a:xfrm>
        </p:spPr>
        <p:txBody>
          <a:bodyPr>
            <a:noAutofit/>
          </a:bodyPr>
          <a:lstStyle/>
          <a:p>
            <a:b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957" y="2590013"/>
            <a:ext cx="7240088" cy="2822330"/>
          </a:xfrm>
        </p:spPr>
        <p:txBody>
          <a:bodyPr>
            <a:normAutofit/>
          </a:bodyPr>
          <a:lstStyle/>
          <a:p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NGÔN NGỮ</a:t>
            </a:r>
          </a:p>
          <a:p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ĐỘNG VẬT</a:t>
            </a:r>
            <a:endParaRPr lang="en-US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 Thơ “ Rong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Ktla</a:t>
            </a:r>
            <a:endParaRPr lang="en-US" altLang="en-US" sz="22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3 - 4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04/04/2025</a:t>
            </a:r>
          </a:p>
          <a:p>
            <a:pPr algn="l"/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7620" y="1268730"/>
            <a:ext cx="15087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EB051F-9898-347F-79C7-BF465D922D98}"/>
              </a:ext>
            </a:extLst>
          </p:cNvPr>
          <p:cNvSpPr txBox="1"/>
          <p:nvPr/>
        </p:nvSpPr>
        <p:spPr>
          <a:xfrm>
            <a:off x="2133600" y="387057"/>
            <a:ext cx="4572000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THỊ XÃ BUÔN HỒ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MG BÚP SEN XANH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4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 TRÒ CHƠI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E70C4-6A3D-6ED7-67DF-BF58C5DAD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>
            <a:extLst>
              <a:ext uri="{FF2B5EF4-FFF2-40B4-BE49-F238E27FC236}">
                <a16:creationId xmlns:a16="http://schemas.microsoft.com/office/drawing/2014/main" id="{06233EAA-CA02-CEC6-B806-C8E959816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QueHuong-PhuongMyChi-2675754_hq.mp3">
            <a:hlinkClick r:id="" action="ppaction://media"/>
            <a:extLst>
              <a:ext uri="{FF2B5EF4-FFF2-40B4-BE49-F238E27FC236}">
                <a16:creationId xmlns:a16="http://schemas.microsoft.com/office/drawing/2014/main" id="{164CD1F9-5A8A-5157-5163-8C0D6BDE2BFB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  <a:extLst>
              <a:ext uri="{FF2B5EF4-FFF2-40B4-BE49-F238E27FC236}">
                <a16:creationId xmlns:a16="http://schemas.microsoft.com/office/drawing/2014/main" id="{87FF521B-6A8E-3F60-EAF9-DD72AA0C6ADC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F8B998-B151-EAAB-1E93-92BCB284AE72}"/>
              </a:ext>
            </a:extLst>
          </p:cNvPr>
          <p:cNvSpPr txBox="1"/>
          <p:nvPr/>
        </p:nvSpPr>
        <p:spPr>
          <a:xfrm>
            <a:off x="609600" y="1372607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Trò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chơi</a:t>
            </a:r>
            <a:r>
              <a:rPr lang="en-US" sz="5400" b="1" dirty="0">
                <a:solidFill>
                  <a:srgbClr val="FF0000"/>
                </a:solidFill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440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A8D13-42C6-ACFD-46D2-191E171F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>
            <a:extLst>
              <a:ext uri="{FF2B5EF4-FFF2-40B4-BE49-F238E27FC236}">
                <a16:creationId xmlns:a16="http://schemas.microsoft.com/office/drawing/2014/main" id="{0C610B6C-ACE4-7C48-019B-364CF6571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QueHuong-PhuongMyChi-2675754_hq.mp3">
            <a:hlinkClick r:id="" action="ppaction://media"/>
            <a:extLst>
              <a:ext uri="{FF2B5EF4-FFF2-40B4-BE49-F238E27FC236}">
                <a16:creationId xmlns:a16="http://schemas.microsoft.com/office/drawing/2014/main" id="{07D1405C-33B7-A2A1-1427-F4D27BAE7887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  <a:extLst>
              <a:ext uri="{FF2B5EF4-FFF2-40B4-BE49-F238E27FC236}">
                <a16:creationId xmlns:a16="http://schemas.microsoft.com/office/drawing/2014/main" id="{6FA82195-A1AC-9527-76B8-08F57D045C3A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290F8-C72E-B901-A9FA-2171EB6A01A4}"/>
              </a:ext>
            </a:extLst>
          </p:cNvPr>
          <p:cNvSpPr txBox="1"/>
          <p:nvPr/>
        </p:nvSpPr>
        <p:spPr>
          <a:xfrm>
            <a:off x="1371600" y="25146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F0"/>
                </a:solidFill>
              </a:rPr>
              <a:t>Trò chơi : Gắn tranh theo nội </a:t>
            </a:r>
            <a:r>
              <a:rPr lang="en-US" sz="4000" dirty="0">
                <a:solidFill>
                  <a:srgbClr val="00B0F0"/>
                </a:solidFill>
              </a:rPr>
              <a:t>              </a:t>
            </a:r>
            <a:r>
              <a:rPr lang="vi-VN" sz="4000" dirty="0">
                <a:solidFill>
                  <a:srgbClr val="00B0F0"/>
                </a:solidFill>
              </a:rPr>
              <a:t>dung bài thơ.</a:t>
            </a:r>
            <a:endParaRPr lang="en-US" sz="4000" dirty="0">
              <a:solidFill>
                <a:srgbClr val="00B0F0"/>
              </a:solidFill>
              <a:latin typeface=".VnTifani Heavy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440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hac">
            <a:extLst>
              <a:ext uri="{FF2B5EF4-FFF2-40B4-BE49-F238E27FC236}">
                <a16:creationId xmlns:a16="http://schemas.microsoft.com/office/drawing/2014/main" id="{672856AB-8A1C-B735-88F3-73F4C4F8D482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6867" name="Picture 19" descr="inspire4ani1.gif">
            <a:extLst>
              <a:ext uri="{FF2B5EF4-FFF2-40B4-BE49-F238E27FC236}">
                <a16:creationId xmlns:a16="http://schemas.microsoft.com/office/drawing/2014/main" id="{D214DE34-A6B1-6AB7-00BA-09D00C33A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531225" y="5365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9" descr="inspire4ani1.gif">
            <a:extLst>
              <a:ext uri="{FF2B5EF4-FFF2-40B4-BE49-F238E27FC236}">
                <a16:creationId xmlns:a16="http://schemas.microsoft.com/office/drawing/2014/main" id="{D423C642-0091-BAFE-40D0-731AE423A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6106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9" descr="inspire4ani1.gif">
            <a:extLst>
              <a:ext uri="{FF2B5EF4-FFF2-40B4-BE49-F238E27FC236}">
                <a16:creationId xmlns:a16="http://schemas.microsoft.com/office/drawing/2014/main" id="{5FD10468-9149-A395-1516-ABB7E51DA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7620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9" descr="inspire4ani1.gif">
            <a:extLst>
              <a:ext uri="{FF2B5EF4-FFF2-40B4-BE49-F238E27FC236}">
                <a16:creationId xmlns:a16="http://schemas.microsoft.com/office/drawing/2014/main" id="{57B80BB0-0E0B-A443-421D-CC6526A13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9" descr="inspire4ani1.gif">
            <a:extLst>
              <a:ext uri="{FF2B5EF4-FFF2-40B4-BE49-F238E27FC236}">
                <a16:creationId xmlns:a16="http://schemas.microsoft.com/office/drawing/2014/main" id="{4D48F989-538C-7E97-18EF-9E942A426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0" y="5715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9" descr="inspire4ani1.gif">
            <a:extLst>
              <a:ext uri="{FF2B5EF4-FFF2-40B4-BE49-F238E27FC236}">
                <a16:creationId xmlns:a16="http://schemas.microsoft.com/office/drawing/2014/main" id="{C60C18F1-49D4-3F17-4B63-B6F36025C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610600" y="121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9" descr="inspire4ani1.gif">
            <a:extLst>
              <a:ext uri="{FF2B5EF4-FFF2-40B4-BE49-F238E27FC236}">
                <a16:creationId xmlns:a16="http://schemas.microsoft.com/office/drawing/2014/main" id="{F44A085C-32A8-347A-EE1E-4CB2B13A9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77724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9" descr="inspire4ani1.gif">
            <a:extLst>
              <a:ext uri="{FF2B5EF4-FFF2-40B4-BE49-F238E27FC236}">
                <a16:creationId xmlns:a16="http://schemas.microsoft.com/office/drawing/2014/main" id="{D1C48DC4-4550-BEE2-C97E-5E898E213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17526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9" descr="inspire4ani1.gif">
            <a:extLst>
              <a:ext uri="{FF2B5EF4-FFF2-40B4-BE49-F238E27FC236}">
                <a16:creationId xmlns:a16="http://schemas.microsoft.com/office/drawing/2014/main" id="{618024BF-7BCF-7A98-EA7B-84804BAD8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0" y="502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9" descr="inspire4ani1.gif">
            <a:extLst>
              <a:ext uri="{FF2B5EF4-FFF2-40B4-BE49-F238E27FC236}">
                <a16:creationId xmlns:a16="http://schemas.microsoft.com/office/drawing/2014/main" id="{E06D1EEE-0AB5-2DF6-A9D6-BA26AF5A5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610600" y="1828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9" descr="inspire4ani1.gif">
            <a:extLst>
              <a:ext uri="{FF2B5EF4-FFF2-40B4-BE49-F238E27FC236}">
                <a16:creationId xmlns:a16="http://schemas.microsoft.com/office/drawing/2014/main" id="{CA98E81D-E84D-1766-B93B-BAA4909BA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68580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1" descr="E:\image\Y.Best.hinhdong\Dove-02-june.gif">
            <a:extLst>
              <a:ext uri="{FF2B5EF4-FFF2-40B4-BE49-F238E27FC236}">
                <a16:creationId xmlns:a16="http://schemas.microsoft.com/office/drawing/2014/main" id="{4FCF56B1-02DA-52DC-24C7-1DC3B85B71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9906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1" descr="E:\image\Y.Best.hinhdong\Dove-02-june.gif">
            <a:extLst>
              <a:ext uri="{FF2B5EF4-FFF2-40B4-BE49-F238E27FC236}">
                <a16:creationId xmlns:a16="http://schemas.microsoft.com/office/drawing/2014/main" id="{81DBEFD4-DE6A-EE35-7039-C775420862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7620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1" descr="E:\image\Y.Best.hinhdong\Dove-02-june.gif">
            <a:extLst>
              <a:ext uri="{FF2B5EF4-FFF2-40B4-BE49-F238E27FC236}">
                <a16:creationId xmlns:a16="http://schemas.microsoft.com/office/drawing/2014/main" id="{B6E520FB-7A56-E79E-3E73-6B640CE95D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2819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Oval 18" descr="Woven mat">
            <a:extLst>
              <a:ext uri="{FF2B5EF4-FFF2-40B4-BE49-F238E27FC236}">
                <a16:creationId xmlns:a16="http://schemas.microsoft.com/office/drawing/2014/main" id="{1D5824B1-9989-2355-AA67-CF7C1DC1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343400"/>
            <a:ext cx="7467600" cy="2133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6882" name="Picture 19" descr="1">
            <a:extLst>
              <a:ext uri="{FF2B5EF4-FFF2-40B4-BE49-F238E27FC236}">
                <a16:creationId xmlns:a16="http://schemas.microsoft.com/office/drawing/2014/main" id="{C448B52F-51BC-C2DB-57AF-8C9731CD4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20" descr="chuc">
            <a:extLst>
              <a:ext uri="{FF2B5EF4-FFF2-40B4-BE49-F238E27FC236}">
                <a16:creationId xmlns:a16="http://schemas.microsoft.com/office/drawing/2014/main" id="{BDE403D5-571A-87CA-5F20-006ADF2E38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2">
            <a:extLst>
              <a:ext uri="{FF2B5EF4-FFF2-40B4-BE49-F238E27FC236}">
                <a16:creationId xmlns:a16="http://schemas.microsoft.com/office/drawing/2014/main" id="{72F45429-DD2E-F162-6976-20C8D26107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6019800" cy="213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</a:t>
            </a:r>
          </a:p>
        </p:txBody>
      </p:sp>
      <p:pic>
        <p:nvPicPr>
          <p:cNvPr id="36885" name="Picture 11" descr="E:\image\Y.Best.hinhdong\Dove-02-june.gif">
            <a:extLst>
              <a:ext uri="{FF2B5EF4-FFF2-40B4-BE49-F238E27FC236}">
                <a16:creationId xmlns:a16="http://schemas.microsoft.com/office/drawing/2014/main" id="{5DA9FFDB-35A0-568F-FD30-3BE3F3CB12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703" flipH="1">
            <a:off x="6858000" y="26670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11" descr="E:\image\Y.Best.hinhdong\Dove-02-june.gif">
            <a:extLst>
              <a:ext uri="{FF2B5EF4-FFF2-40B4-BE49-F238E27FC236}">
                <a16:creationId xmlns:a16="http://schemas.microsoft.com/office/drawing/2014/main" id="{6C2F4CBF-78B7-3506-1F6D-F45876BEA9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286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19" descr="inspire4ani1.gif">
            <a:extLst>
              <a:ext uri="{FF2B5EF4-FFF2-40B4-BE49-F238E27FC236}">
                <a16:creationId xmlns:a16="http://schemas.microsoft.com/office/drawing/2014/main" id="{F7999FA8-EF18-6452-D9A9-5C223FA0F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3660775" y="62452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19" descr="inspire4ani1.gif">
            <a:extLst>
              <a:ext uri="{FF2B5EF4-FFF2-40B4-BE49-F238E27FC236}">
                <a16:creationId xmlns:a16="http://schemas.microsoft.com/office/drawing/2014/main" id="{181BF873-07F6-3F2E-2775-474564879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4956175" y="18319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19" descr="inspire4ani1.gif">
            <a:extLst>
              <a:ext uri="{FF2B5EF4-FFF2-40B4-BE49-F238E27FC236}">
                <a16:creationId xmlns:a16="http://schemas.microsoft.com/office/drawing/2014/main" id="{E9BBDB58-E4AC-A6B2-0968-425F35C59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1984375" y="19843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19" descr="inspire4ani1.gif">
            <a:extLst>
              <a:ext uri="{FF2B5EF4-FFF2-40B4-BE49-F238E27FC236}">
                <a16:creationId xmlns:a16="http://schemas.microsoft.com/office/drawing/2014/main" id="{7919FF48-8CD5-77F8-A171-900E0EA97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6403975" y="57943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19" descr="inspire4ani1.gif">
            <a:extLst>
              <a:ext uri="{FF2B5EF4-FFF2-40B4-BE49-F238E27FC236}">
                <a16:creationId xmlns:a16="http://schemas.microsoft.com/office/drawing/2014/main" id="{A11BF0CF-C523-4799-0D18-774C4A2EF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308975" y="38131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9" descr="inspire4ani1.gif">
            <a:extLst>
              <a:ext uri="{FF2B5EF4-FFF2-40B4-BE49-F238E27FC236}">
                <a16:creationId xmlns:a16="http://schemas.microsoft.com/office/drawing/2014/main" id="{47614A90-6EF3-81B0-7C79-5AB468CFF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79375" y="3841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19" descr="inspire4ani1.gif">
            <a:extLst>
              <a:ext uri="{FF2B5EF4-FFF2-40B4-BE49-F238E27FC236}">
                <a16:creationId xmlns:a16="http://schemas.microsoft.com/office/drawing/2014/main" id="{2ACF4C06-06A9-B06F-E8A0-98CD072B0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307975" y="28225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19" descr="inspire4ani1.gif">
            <a:extLst>
              <a:ext uri="{FF2B5EF4-FFF2-40B4-BE49-F238E27FC236}">
                <a16:creationId xmlns:a16="http://schemas.microsoft.com/office/drawing/2014/main" id="{5168B32B-A59D-CFB3-03AB-D04541E27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531225" y="57943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11" descr="E:\image\Y.Best.hinhdong\Dove-02-june.gif">
            <a:extLst>
              <a:ext uri="{FF2B5EF4-FFF2-40B4-BE49-F238E27FC236}">
                <a16:creationId xmlns:a16="http://schemas.microsoft.com/office/drawing/2014/main" id="{9042743E-D9BE-A77B-7841-F12D31B810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634" flipH="1">
            <a:off x="4410075" y="58039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11" descr="E:\image\Y.Best.hinhdong\Dove-02-june.gif">
            <a:extLst>
              <a:ext uri="{FF2B5EF4-FFF2-40B4-BE49-F238E27FC236}">
                <a16:creationId xmlns:a16="http://schemas.microsoft.com/office/drawing/2014/main" id="{57E1022A-6BB5-9714-E2C6-9449204137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5105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11" descr="E:\image\Y.Best.hinhdong\Dove-02-june.gif">
            <a:extLst>
              <a:ext uri="{FF2B5EF4-FFF2-40B4-BE49-F238E27FC236}">
                <a16:creationId xmlns:a16="http://schemas.microsoft.com/office/drawing/2014/main" id="{43D79A1F-85AA-F0FC-528D-46C80CA5FE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2438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khuc hat dao choi cat.mp3">
            <a:hlinkClick r:id="" action="ppaction://media"/>
            <a:extLst>
              <a:ext uri="{FF2B5EF4-FFF2-40B4-BE49-F238E27FC236}">
                <a16:creationId xmlns:a16="http://schemas.microsoft.com/office/drawing/2014/main" id="{D481B34B-A273-D727-1806-15D970BCE00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23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264</Words>
  <Application>Microsoft Office PowerPoint</Application>
  <PresentationFormat>On-screen Show (4:3)</PresentationFormat>
  <Paragraphs>55</Paragraphs>
  <Slides>14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.VnTifani HeavyH</vt:lpstr>
      <vt:lpstr>Arial</vt:lpstr>
      <vt:lpstr>Arial Black</vt:lpstr>
      <vt:lpstr>Calibri</vt:lpstr>
      <vt:lpstr>Calibri Light</vt:lpstr>
      <vt:lpstr>Times New Roman</vt:lpstr>
      <vt:lpstr>Default Design</vt:lpstr>
      <vt:lpstr>Office Theme</vt:lpstr>
      <vt:lpstr>1_Default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Administrator</cp:lastModifiedBy>
  <cp:revision>190</cp:revision>
  <dcterms:created xsi:type="dcterms:W3CDTF">2008-02-27T09:52:29Z</dcterms:created>
  <dcterms:modified xsi:type="dcterms:W3CDTF">2025-04-18T15:32:12Z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