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</a:p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HIỆN TƯỢNG TỰ NHIÊN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Thơ “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Ktla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10/01/2025</a:t>
            </a: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EB051F-9898-347F-79C7-BF465D922D98}"/>
              </a:ext>
            </a:extLst>
          </p:cNvPr>
          <p:cNvSpPr txBox="1"/>
          <p:nvPr/>
        </p:nvSpPr>
        <p:spPr>
          <a:xfrm>
            <a:off x="3048000" y="38885"/>
            <a:ext cx="6096000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THỊ XÃ BUÔN HỒ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MG BÚP SEN XANH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9716-3AEE-9082-820F-D6959CEF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600C-3502-B2B1-557C-328B0287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vẽ trên sân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304</Words>
  <Application>Microsoft Office PowerPoint</Application>
  <PresentationFormat>Widescreen</PresentationFormat>
  <Paragraphs>49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Trò chơi: Trời nắng, trời mưa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</cp:revision>
  <dcterms:created xsi:type="dcterms:W3CDTF">2023-04-08T01:01:54Z</dcterms:created>
  <dcterms:modified xsi:type="dcterms:W3CDTF">2025-04-18T14:37:02Z</dcterms:modified>
</cp:coreProperties>
</file>