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</p:sldMasterIdLst>
  <p:notesMasterIdLst>
    <p:notesMasterId r:id="rId46"/>
  </p:notesMasterIdLst>
  <p:sldIdLst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8" r:id="rId20"/>
    <p:sldId id="274" r:id="rId21"/>
    <p:sldId id="269" r:id="rId22"/>
    <p:sldId id="275" r:id="rId23"/>
    <p:sldId id="271" r:id="rId24"/>
    <p:sldId id="270" r:id="rId25"/>
    <p:sldId id="272" r:id="rId26"/>
    <p:sldId id="284" r:id="rId27"/>
    <p:sldId id="285" r:id="rId28"/>
    <p:sldId id="303" r:id="rId29"/>
    <p:sldId id="306" r:id="rId30"/>
    <p:sldId id="304" r:id="rId31"/>
    <p:sldId id="287" r:id="rId32"/>
    <p:sldId id="288" r:id="rId33"/>
    <p:sldId id="290" r:id="rId34"/>
    <p:sldId id="298" r:id="rId35"/>
    <p:sldId id="291" r:id="rId36"/>
    <p:sldId id="302" r:id="rId37"/>
    <p:sldId id="292" r:id="rId38"/>
    <p:sldId id="300" r:id="rId39"/>
    <p:sldId id="293" r:id="rId40"/>
    <p:sldId id="301" r:id="rId41"/>
    <p:sldId id="297" r:id="rId42"/>
    <p:sldId id="307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6" autoAdjust="0"/>
  </p:normalViewPr>
  <p:slideViewPr>
    <p:cSldViewPr>
      <p:cViewPr>
        <p:scale>
          <a:sx n="66" d="100"/>
          <a:sy n="66" d="100"/>
        </p:scale>
        <p:origin x="6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4F25-AA45-41E1-A2F8-A61BEE11ACA1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F822-82E3-4A9A-9D8A-3BE8D003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0C185-995E-4DB6-8BAD-DC0FC8A554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1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22408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74291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56726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36374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66322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48232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37843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81543"/>
      </p:ext>
    </p:extLst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86261"/>
      </p:ext>
    </p:extLst>
  </p:cSld>
  <p:clrMapOvr>
    <a:masterClrMapping/>
  </p:clrMapOvr>
  <p:transition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3320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20550"/>
      </p:ext>
    </p:extLst>
  </p:cSld>
  <p:clrMapOvr>
    <a:masterClrMapping/>
  </p:clrMapOvr>
  <p:transition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65C04-B66D-4179-9994-3E233CD5167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14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DD7D9-B7FE-4502-9BED-A71D65BAAB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976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217D-AD20-4935-98BA-45D5FB5457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107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C17566-AFEF-4814-BD7E-A428D40B98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41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BF54D-68DB-49C5-B5E2-63697D48F7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803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BD594-CE90-4833-88CE-66426DDE27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499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D322A-6205-4C48-88F9-6D2D5389D5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572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53D2D-AD80-441B-8A9F-E737746216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610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EF19C-19E7-42B7-AFC0-A63CBD8976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C7FC2D-4CE6-4EEA-94F8-E4A017602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183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0A63E-DB16-47C9-AFB6-21536D87AF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56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CFF35-714B-41F6-8ECB-0F9DE5760A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8922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5F6C-66CA-4755-AA24-D7AFD27BC6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872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A25B2-C871-43F6-8895-936A7B964FE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8806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D7CB7-40A5-4067-97D7-5DA1E76F5B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22926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CD88E-6E84-495E-B296-D6352CF553B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29139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CB3CA-06EF-43D8-9B68-79F1965C86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090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DC406-3011-461F-A294-30A27D6472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0923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CBFFA-23BF-492A-ABE5-A735B080B6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42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A04EB-1A45-4FA1-B3E5-39FD8E7E94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58619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5E5F6-76C5-47BA-9F33-7FB9423FC5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2750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23C0B-40E0-44E2-8215-F62F45B86A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75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B502D-9BFD-4922-B3FC-C10FB6CF76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5C9ED-2114-4069-9B88-01C914DEBD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3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396AE-4E77-49AF-8299-1A136447D8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5BC62-C7A1-47C6-83EA-8E985EDFCA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34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02F14-4338-4378-99F9-0D9FE1A64B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BE5CE-7A91-44B7-BEA1-1266BF5257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40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B2FFA-7E69-44D2-8B8A-2D402A7C05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F7DF-1B44-4262-BC17-5EE2C4465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2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5FD1-EC38-4988-8281-3E27601D3E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C109-A199-4326-9610-EA4939489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5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4B0A-09A6-4CF2-A186-0D1FAE0DDE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D2DC3-6BC6-49B4-8237-6877D52FC3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EDFC9-446B-494C-AB87-9396776787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BA7FE-9C91-40ED-99EE-E6926F97C1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13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F0B69-0237-455D-85FD-38876736F1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2427E-C289-411A-9C33-0A5175B617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4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82165-AD91-4909-8CE2-53C3E142D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287D-AB1B-4BD8-9A72-A8791005E6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8CF47-8933-42B4-ACE2-9AA1DF1F02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D6B30-7517-477F-9498-A335A9C596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6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5293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15578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25122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9964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99393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9027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76428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93236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2701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93945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8092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81881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83165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33959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97982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053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28184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13086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72622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95877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42376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4469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45701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77996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513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4088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98835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21137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14236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17747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25774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91912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98592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18823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26755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1491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1320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558507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61433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72090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2045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18842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44752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0484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76837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0669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9065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92497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84156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86735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97542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4151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63734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69191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83905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5952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06271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18812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34179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82750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76345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48595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28798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0795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84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0502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B6BB5E-ECD8-41CB-BA73-CEADED411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D3461-F471-444E-80FB-0E33155A4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7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8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9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5.gi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1.png"/><Relationship Id="rId4" Type="http://schemas.openxmlformats.org/officeDocument/2006/relationships/image" Target="../media/image26.gif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90819"/>
            <a:ext cx="97155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667000" y="1647170"/>
            <a:ext cx="4343400" cy="1056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200" b="1" kern="10" dirty="0" smtClean="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33416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85850" y="715764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Chủ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: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Nghề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Nghiệp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Chủ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Nhánh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: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Nghề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Y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Tế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-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Dục</a:t>
            </a: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  <a:p>
            <a:endParaRPr lang="vi-V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3993" y="1805757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: “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sĩ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3</a:t>
            </a:r>
          </a:p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06/12/2024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: H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Kbuôr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  <a:p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  <a:p>
            <a:endParaRPr lang="vi-V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</a:t>
            </a:r>
            <a:endParaRPr lang="en-US" alt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35572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2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830996"/>
            <a:ext cx="9229847" cy="60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08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62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1752600" y="4267200"/>
            <a:ext cx="76200" cy="76200"/>
          </a:xfrm>
        </p:spPr>
        <p:txBody>
          <a:bodyPr/>
          <a:lstStyle/>
          <a:p>
            <a:pPr eaLnBrk="1" hangingPunct="1"/>
            <a:endParaRPr lang="en-US" alt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dirty="0" smtClean="0"/>
              <a:t>  </a:t>
            </a:r>
            <a:endParaRPr lang="en-US" altLang="en-US" dirty="0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" y="76200"/>
            <a:ext cx="3471654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0488" y="3429000"/>
            <a:ext cx="3457367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3623917" y="3429000"/>
            <a:ext cx="5520083" cy="343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-914400" y="-1066800"/>
            <a:ext cx="10058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1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3048000"/>
          </a:xfrm>
        </p:spPr>
        <p:txBody>
          <a:bodyPr/>
          <a:lstStyle/>
          <a:p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409700"/>
            <a:ext cx="7337474" cy="4038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684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6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71600" y="1600200"/>
            <a:ext cx="685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05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  <p:bldLst>
      <p:bldP spid="16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59436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62199" y="1600200"/>
            <a:ext cx="46482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735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8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13" y="914400"/>
            <a:ext cx="86883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96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áº¿t quáº£ hÃ¬nh áº£nh cho hÃ¬nh áº£nh khung viá»n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752600" y="1981200"/>
            <a:ext cx="5715000" cy="2447925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1828800"/>
          </a:xfrm>
        </p:spPr>
        <p:txBody>
          <a:bodyPr/>
          <a:lstStyle/>
          <a:p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5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038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4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uLips 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914400"/>
            <a:ext cx="89916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Kết thúc</a:t>
            </a:r>
            <a:endParaRPr kumimoji="0" lang="en-US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338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1524000"/>
            <a:ext cx="2971800" cy="1257300"/>
            <a:chOff x="1992" y="960"/>
            <a:chExt cx="1200" cy="600"/>
          </a:xfrm>
        </p:grpSpPr>
        <p:pic>
          <p:nvPicPr>
            <p:cNvPr id="35864" name="Picture 3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167688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23559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642225" y="4821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7" name="Group 20"/>
          <p:cNvGrpSpPr>
            <a:grpSpLocks/>
          </p:cNvGrpSpPr>
          <p:nvPr/>
        </p:nvGrpSpPr>
        <p:grpSpPr bwMode="auto">
          <a:xfrm>
            <a:off x="-152400" y="0"/>
            <a:ext cx="9296400" cy="6858000"/>
            <a:chOff x="-96" y="0"/>
            <a:chExt cx="5856" cy="4320"/>
          </a:xfrm>
        </p:grpSpPr>
        <p:pic>
          <p:nvPicPr>
            <p:cNvPr id="35860" name="Picture 21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2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3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58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4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631825" y="5202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uLips 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914400"/>
            <a:ext cx="8991600" cy="31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431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4864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163</Words>
  <Application>Microsoft Office PowerPoint</Application>
  <PresentationFormat>On-screen Show (4:3)</PresentationFormat>
  <Paragraphs>37</Paragraphs>
  <Slides>33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Arabia</vt:lpstr>
      <vt:lpstr>Arial</vt:lpstr>
      <vt:lpstr>Calibri</vt:lpstr>
      <vt:lpstr>Times New Roman</vt:lpstr>
      <vt:lpstr>VNI-Times</vt:lpstr>
      <vt:lpstr>Default Design</vt:lpstr>
      <vt:lpstr>1_Default Design</vt:lpstr>
      <vt:lpstr>1_Chủ đề của Office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PowerPoint Presentation</vt:lpstr>
      <vt:lpstr>Chương trình:  Bé yêu thơ</vt:lpstr>
      <vt:lpstr>PowerPoint Presentation</vt:lpstr>
      <vt:lpstr>PowerPoint Presentation</vt:lpstr>
      <vt:lpstr> Cô đọc thơ lần 1:  Kết hợp cử chỉ, điệu bộ</vt:lpstr>
      <vt:lpstr> </vt:lpstr>
      <vt:lpstr> Cô đọc thơ lần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thoại, giảng giải,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Mẹ sẽ như thế nào khi bị tiêm?</vt:lpstr>
      <vt:lpstr>PowerPoint Presentation</vt:lpstr>
      <vt:lpstr>PowerPoint Presentation</vt:lpstr>
      <vt:lpstr>PowerPoint Presentation</vt:lpstr>
      <vt:lpstr>Bác sĩ đã trả lời  như thế nào?</vt:lpstr>
      <vt:lpstr>PowerPoint Presentation</vt:lpstr>
      <vt:lpstr>PowerPoint Presentation</vt:lpstr>
      <vt:lpstr>Phần 4: Bé yêu thơ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Binh Minh</cp:lastModifiedBy>
  <cp:revision>43</cp:revision>
  <dcterms:created xsi:type="dcterms:W3CDTF">2008-12-13T23:59:25Z</dcterms:created>
  <dcterms:modified xsi:type="dcterms:W3CDTF">2025-04-21T12:49:26Z</dcterms:modified>
</cp:coreProperties>
</file>