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3" r:id="rId7"/>
    <p:sldId id="274" r:id="rId8"/>
    <p:sldId id="277" r:id="rId9"/>
    <p:sldId id="278" r:id="rId10"/>
    <p:sldId id="276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49" autoAdjust="0"/>
    <p:restoredTop sz="94660"/>
  </p:normalViewPr>
  <p:slideViewPr>
    <p:cSldViewPr>
      <p:cViewPr>
        <p:scale>
          <a:sx n="94" d="100"/>
          <a:sy n="94" d="100"/>
        </p:scale>
        <p:origin x="-1278" y="1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844C8-FC2B-4CCD-959C-181A77BAFB80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2D301-0B1A-4412-83FA-E8370AB80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605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844C8-FC2B-4CCD-959C-181A77BAFB80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2D301-0B1A-4412-83FA-E8370AB80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573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844C8-FC2B-4CCD-959C-181A77BAFB80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2D301-0B1A-4412-83FA-E8370AB80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601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844C8-FC2B-4CCD-959C-181A77BAFB80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2D301-0B1A-4412-83FA-E8370AB80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070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844C8-FC2B-4CCD-959C-181A77BAFB80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2D301-0B1A-4412-83FA-E8370AB80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353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844C8-FC2B-4CCD-959C-181A77BAFB80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2D301-0B1A-4412-83FA-E8370AB80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648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844C8-FC2B-4CCD-959C-181A77BAFB80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2D301-0B1A-4412-83FA-E8370AB80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414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844C8-FC2B-4CCD-959C-181A77BAFB80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2D301-0B1A-4412-83FA-E8370AB80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710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844C8-FC2B-4CCD-959C-181A77BAFB80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2D301-0B1A-4412-83FA-E8370AB80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032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844C8-FC2B-4CCD-959C-181A77BAFB80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2D301-0B1A-4412-83FA-E8370AB80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914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844C8-FC2B-4CCD-959C-181A77BAFB80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2D301-0B1A-4412-83FA-E8370AB80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345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6844C8-FC2B-4CCD-959C-181A77BAFB80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2D301-0B1A-4412-83FA-E8370AB80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899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4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6.png"/><Relationship Id="rId5" Type="http://schemas.openxmlformats.org/officeDocument/2006/relationships/image" Target="../media/image3.jpe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dministrator\Desktop\pngtree-spring-posture-bloom-spring-promotion-poster-background-material-image__310820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90" y="12906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208002"/>
            <a:ext cx="883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CHÀO MỪNG CÁC CÔ VỀ DỰ</a:t>
            </a:r>
            <a:endParaRPr lang="en-US" sz="4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00200" y="5181600"/>
            <a:ext cx="609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viên :  Nguyễn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 Kiều Nhung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5800" y="1358515"/>
            <a:ext cx="8436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STEAM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8823" y="2311482"/>
            <a:ext cx="868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PHÁ KHOA HỌC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32696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 NGHIỆM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SỰ ĐỔI MÀUCỦANƯỚC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601333053343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21136" y="6065792"/>
            <a:ext cx="1052512" cy="67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559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" descr="C:\Users\Administrator\Desktop\hình ảnh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67801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9144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CHÚC CÁC CÔ LUÔN MẠNH KHỎE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" y="2133600"/>
            <a:ext cx="876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6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CHÀO TẠM BIỆT</a:t>
            </a:r>
            <a:endParaRPr lang="en-US" sz="6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522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Administrator\Desktop\hình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-990600"/>
            <a:ext cx="9143999" cy="784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" y="533400"/>
            <a:ext cx="7772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E1: GẮN KẾT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nhac ảo thuậ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1524000" y="5334000"/>
            <a:ext cx="465773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359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Administrator\Desktop\hình ảnh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44000" cy="680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tướ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1"/>
            <a:ext cx="4343400" cy="335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re-co-can-uong-nhieu-nuoc-kho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76201"/>
            <a:ext cx="4648200" cy="335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ashing_Dgr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267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Ắ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505200"/>
            <a:ext cx="48006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613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Administrator\Desktop\hinh-nen-powerpoint-2016-dep-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8" y="-228600"/>
            <a:ext cx="9143999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nước cần cho con người,tv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39624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hình ảnh nước cần cho sự đ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-228600"/>
            <a:ext cx="51816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740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5" name="Picture 3" descr="C:\Users\admin\Desktop\nước biể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76200"/>
            <a:ext cx="4572000" cy="6705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ỳ diệu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7200" y="5753100"/>
            <a:ext cx="685800" cy="342900"/>
          </a:xfrm>
          <a:prstGeom prst="rect">
            <a:avLst/>
          </a:prstGeom>
        </p:spPr>
      </p:pic>
      <p:pic>
        <p:nvPicPr>
          <p:cNvPr id="1026" name="Picture 2" descr="C:\Users\admin\Desktop\HÌNH.jp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4419600" cy="6705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5348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510888" y="11839"/>
            <a:ext cx="17427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</a:t>
            </a:r>
            <a:endParaRPr lang="en-US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098" name="Picture 2" descr="C:\Users\admin\Desktop\nuoc-ngot-co-ga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11839"/>
            <a:ext cx="4419601" cy="3188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ly nước trái cây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3200400"/>
            <a:ext cx="44704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dmin\Desktop\vải nhuộm mà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6201"/>
            <a:ext cx="44196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admin\Desktop\bánh màu tp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76600"/>
            <a:ext cx="44534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724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C:\Users\admin\Desktop\nước lũ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44196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esktop\hình ảnh lũ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6200"/>
            <a:ext cx="44958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admin\Desktop\lũ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373120"/>
            <a:ext cx="4419600" cy="340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admin\Desktop\nước ống cố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373120"/>
            <a:ext cx="4648200" cy="340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7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Administrator\Desktop\hinh-nen-powerpoint-2016-dep-6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0" y="1905000"/>
            <a:ext cx="8991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002060"/>
                </a:solidFill>
              </a:rPr>
              <a:t>TRÒ CHƠI:VẬN CHUYỂN NƯỚC       NGỌT</a:t>
            </a:r>
            <a:endParaRPr lang="en-US" sz="5400" dirty="0">
              <a:solidFill>
                <a:srgbClr val="002060"/>
              </a:solidFill>
            </a:endParaRPr>
          </a:p>
        </p:txBody>
      </p:sp>
      <p:pic>
        <p:nvPicPr>
          <p:cNvPr id="3" name="TỔ Ấ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 flipV="1">
            <a:off x="304800" y="5943600"/>
            <a:ext cx="406403" cy="30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29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kỳ diệu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27425" y="5334000"/>
            <a:ext cx="1349375" cy="792163"/>
          </a:xfrm>
        </p:spPr>
      </p:pic>
      <p:pic>
        <p:nvPicPr>
          <p:cNvPr id="4" name="Picture 2" descr="C:\Users\Administrator\Desktop\hình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9" y="0"/>
            <a:ext cx="9133841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5800" y="1068586"/>
            <a:ext cx="7315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 </a:t>
            </a:r>
            <a:r>
              <a:rPr lang="en-US" sz="6000" dirty="0">
                <a:solidFill>
                  <a:srgbClr val="FF0000"/>
                </a:solidFill>
              </a:rPr>
              <a:t>PHA NƯỚC CHANH</a:t>
            </a:r>
            <a:endParaRPr lang="en-US" sz="6000" dirty="0"/>
          </a:p>
        </p:txBody>
      </p:sp>
      <p:pic>
        <p:nvPicPr>
          <p:cNvPr id="8" name="kỳ diệu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H="1" flipV="1">
            <a:off x="1295400" y="5257800"/>
            <a:ext cx="446484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593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</TotalTime>
  <Words>53</Words>
  <Application>Microsoft Office PowerPoint</Application>
  <PresentationFormat>On-screen Show (4:3)</PresentationFormat>
  <Paragraphs>11</Paragraphs>
  <Slides>10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97</cp:revision>
  <dcterms:created xsi:type="dcterms:W3CDTF">2021-01-16T13:57:39Z</dcterms:created>
  <dcterms:modified xsi:type="dcterms:W3CDTF">2024-11-17T14:18:21Z</dcterms:modified>
</cp:coreProperties>
</file>