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 autoAdjust="0"/>
    <p:restoredTop sz="94660"/>
  </p:normalViewPr>
  <p:slideViewPr>
    <p:cSldViewPr>
      <p:cViewPr>
        <p:scale>
          <a:sx n="94" d="100"/>
          <a:sy n="94" d="100"/>
        </p:scale>
        <p:origin x="-1278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60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7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0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7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5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4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1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1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3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1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4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844C8-FC2B-4CCD-959C-181A77BAFB80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2D301-0B1A-4412-83FA-E8370AB808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9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istrator\Desktop\pngtree-spring-posture-bloom-spring-promotion-poster-background-material-image__31082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90" y="12906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208002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CHÀO MỪNG CÁC CÔ VỀ DỰ</a:t>
            </a:r>
            <a:endParaRPr lang="en-US" sz="4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51816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 viên :  Nguyễn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 Kiều Nhung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358515"/>
            <a:ext cx="8436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ĐỀ: THẾ GIỚI THỰC VẬT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823" y="2311482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 NHÁNH : MỘT SỐ LOẠI QUẢ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3249281"/>
            <a:ext cx="8026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KPKH :  MỘT SỐ LOẠI QUẢ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55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istrator\Desktop\hìn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3400"/>
            <a:ext cx="9143999" cy="739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5334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15240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 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SIÊU THỊ MUA SẮM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359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dministrator\Desktop\hình ản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8382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BÉ  VUI KHÁM PHÁ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130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Administrator\Desktop\hinh-nen-powerpoint-2016-dep-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8" y="-228600"/>
            <a:ext cx="9143999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10668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97937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 CHƠI 1: AI TINH MẮT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40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istrator\Desktop\hìn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914400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 2: THI XEM ĐỘI NÀONHANH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Administrator\Desktop\hìn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1440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istrator\Desktop\hìn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91440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534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C:\Users\Administrator\Desktop\hình ản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10888" y="11839"/>
            <a:ext cx="1742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0200" y="2967335"/>
            <a:ext cx="6553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solidFill>
                  <a:srgbClr val="7030A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CHÀO TẠM BIỆT</a:t>
            </a:r>
            <a:endParaRPr lang="en-US" sz="5400" b="1" cap="none" spc="0" dirty="0">
              <a:ln>
                <a:prstDash val="solid"/>
              </a:ln>
              <a:solidFill>
                <a:srgbClr val="7030A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888015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CHÚC CÁC CÔ LUÔN KHỎE MẠNH</a:t>
            </a:r>
            <a:endParaRPr lang="en-US" sz="5400" b="1" cap="all" spc="0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72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73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37</cp:revision>
  <dcterms:created xsi:type="dcterms:W3CDTF">2021-01-16T13:57:39Z</dcterms:created>
  <dcterms:modified xsi:type="dcterms:W3CDTF">2024-11-17T13:59:10Z</dcterms:modified>
</cp:coreProperties>
</file>