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71" r:id="rId7"/>
    <p:sldId id="272" r:id="rId8"/>
    <p:sldId id="262" r:id="rId9"/>
    <p:sldId id="273" r:id="rId10"/>
    <p:sldId id="274" r:id="rId11"/>
    <p:sldId id="275" r:id="rId12"/>
    <p:sldId id="263" r:id="rId13"/>
    <p:sldId id="276" r:id="rId14"/>
    <p:sldId id="277" r:id="rId15"/>
    <p:sldId id="278" r:id="rId16"/>
    <p:sldId id="260" r:id="rId17"/>
    <p:sldId id="279" r:id="rId18"/>
    <p:sldId id="280" r:id="rId19"/>
    <p:sldId id="281" r:id="rId20"/>
    <p:sldId id="282" r:id="rId21"/>
    <p:sldId id="261" r:id="rId22"/>
    <p:sldId id="264" r:id="rId23"/>
    <p:sldId id="265" r:id="rId24"/>
    <p:sldId id="269" r:id="rId25"/>
    <p:sldId id="266" r:id="rId26"/>
    <p:sldId id="2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9" d="100"/>
          <a:sy n="69" d="100"/>
        </p:scale>
        <p:origin x="1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9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3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57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11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07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5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26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29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C45A-99EA-4A4A-8F3B-F339FB4663D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0C45A-99EA-4A4A-8F3B-F339FB4663D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92646-FB64-426F-BFB4-BE9C0CE8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4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8.gif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3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0.jpe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" y="13855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2516" y="0"/>
            <a:ext cx="88957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</a:t>
            </a:r>
            <a:r>
              <a:rPr lang="vi-VN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TX BUÔN HỒ</a:t>
            </a:r>
            <a:endParaRPr lang="en-US" sz="2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vi-VN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GIÁO BÚP SEN XANH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3136" y="1364892"/>
            <a:ext cx="8175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XUNG QUANH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86676" y="2432059"/>
            <a:ext cx="9768017" cy="14193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TÌM HIỂU VỀ CÁC MÙA TRONG NĂM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1611" y="4120978"/>
            <a:ext cx="57211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5 - 6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30 - 35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soạn &amp; dạy: </a:t>
            </a:r>
            <a:r>
              <a:rPr 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Sáng</a:t>
            </a:r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dạy 7/01/2025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7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2231114946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5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7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9" descr="22311149461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7600" y="3488531"/>
            <a:ext cx="5301298" cy="3369469"/>
          </a:xfrm>
        </p:spPr>
      </p:pic>
      <p:pic>
        <p:nvPicPr>
          <p:cNvPr id="14339" name="Picture 4" descr="4-1464349213_66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0"/>
            <a:ext cx="5301298" cy="348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mua-he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1" y="-1"/>
            <a:ext cx="5391150" cy="348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icture6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1450"/>
            <a:ext cx="806449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icture6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898" y="-228600"/>
            <a:ext cx="806449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1315570erpqxojwm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06449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1315570erpqxojwm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349" y="-95250"/>
            <a:ext cx="806449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658" y="3488530"/>
            <a:ext cx="5431994" cy="336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49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ải xuống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1705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ải xuống (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34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2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6" descr="tải xuống (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66"/>
            <a:ext cx="5323675" cy="366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ải xuống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6398"/>
            <a:ext cx="5323675" cy="319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675" y="0"/>
            <a:ext cx="6868325" cy="436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0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images (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s (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09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a-run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37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21027" y="1130642"/>
            <a:ext cx="9168713" cy="334250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CHƯƠNG TRÌNH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 VUI KHÁM PHÁ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Vỗ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99442" y="6467801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74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s (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16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1" descr="images (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600" y="-18167"/>
            <a:ext cx="5314950" cy="3319517"/>
          </a:xfrm>
          <a:prstGeom prst="rect">
            <a:avLst/>
          </a:prstGeom>
        </p:spPr>
      </p:pic>
      <p:pic>
        <p:nvPicPr>
          <p:cNvPr id="4" name="Picture 5" descr="la-run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-23329"/>
            <a:ext cx="5130800" cy="332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images (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3321844"/>
            <a:ext cx="5314950" cy="353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ages (8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319517"/>
            <a:ext cx="5130800" cy="353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42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8200" y="95250"/>
            <a:ext cx="812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SÁNH: MÙA XUÂN - MÙA THU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Bo_anh_co_gai_vuon_dao_nhi_tai_Nhat_Tan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47750"/>
            <a:ext cx="605245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ải xuống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206" y="1047750"/>
            <a:ext cx="6078043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24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4950" y="190500"/>
            <a:ext cx="748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SÁNH: MÙA HÈ - MÙA ĐÔNG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 descr="2231114946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1132681"/>
            <a:ext cx="6040607" cy="4309268"/>
          </a:xfrm>
          <a:prstGeom prst="rect">
            <a:avLst/>
          </a:prstGeom>
        </p:spPr>
      </p:pic>
      <p:pic>
        <p:nvPicPr>
          <p:cNvPr id="5" name="Picture 6" descr="images (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396" y="1132680"/>
            <a:ext cx="6147604" cy="430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41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5"/>
            <a:ext cx="12192000" cy="6850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4950" y="2879460"/>
            <a:ext cx="886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III: CHUNG SỨC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5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279900"/>
            <a:ext cx="3120254" cy="19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4279900"/>
            <a:ext cx="3120254" cy="19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696927qx7ttrgj3j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16203" y="3633400"/>
            <a:ext cx="723901" cy="411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5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3850" y="35391"/>
            <a:ext cx="633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Ô CỬA BÍ MẬT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tải xu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760942"/>
            <a:ext cx="5226050" cy="304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4-1464349213_660x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3809471"/>
            <a:ext cx="5226050" cy="304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tải xuống (6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760943"/>
            <a:ext cx="5221539" cy="304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images (9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4550" y="3809470"/>
            <a:ext cx="5221539" cy="3048530"/>
          </a:xfrm>
          <a:prstGeom prst="rect">
            <a:avLst/>
          </a:prstGeom>
        </p:spPr>
      </p:pic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698499" y="760941"/>
            <a:ext cx="5218113" cy="3048529"/>
          </a:xfrm>
          <a:prstGeom prst="rect">
            <a:avLst/>
          </a:prstGeom>
          <a:solidFill>
            <a:srgbClr val="FF99FF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800" dirty="0">
                <a:solidFill>
                  <a:srgbClr val="99FF66"/>
                </a:solidFill>
              </a:rPr>
              <a:t>1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5940426" y="760941"/>
            <a:ext cx="5205664" cy="3048528"/>
          </a:xfrm>
          <a:prstGeom prst="rect">
            <a:avLst/>
          </a:prstGeom>
          <a:solidFill>
            <a:srgbClr val="CC00FF"/>
          </a:solidFill>
          <a:ln w="9525">
            <a:solidFill>
              <a:srgbClr val="CC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>
                <a:solidFill>
                  <a:srgbClr val="99FF66"/>
                </a:solidFill>
              </a:rPr>
              <a:t>2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698498" y="3809469"/>
            <a:ext cx="5241928" cy="3048531"/>
          </a:xfrm>
          <a:prstGeom prst="rect">
            <a:avLst/>
          </a:prstGeom>
          <a:solidFill>
            <a:srgbClr val="FF9966"/>
          </a:solidFill>
          <a:ln w="9525">
            <a:solidFill>
              <a:srgbClr val="CC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>
                <a:solidFill>
                  <a:srgbClr val="99FF66"/>
                </a:solidFill>
              </a:rPr>
              <a:t>3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5940426" y="3809470"/>
            <a:ext cx="5205664" cy="3048530"/>
          </a:xfrm>
          <a:prstGeom prst="rect">
            <a:avLst/>
          </a:prstGeom>
          <a:solidFill>
            <a:srgbClr val="99FF66"/>
          </a:solidFill>
          <a:ln w="9525">
            <a:solidFill>
              <a:srgbClr val="CC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8406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650" y="1489541"/>
            <a:ext cx="972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ĐỘI NÀO NHANH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ỗ t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21844" y="6297854"/>
            <a:ext cx="613637" cy="34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1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4152" y="2434960"/>
            <a:ext cx="8031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I: HIỂU BIẾT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5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9236"/>
            <a:ext cx="3120254" cy="19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746" y="4968553"/>
            <a:ext cx="3120254" cy="19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1170269phoexz8m4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04950" y="-908914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1170269phoexz8m4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37800" y="-843403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1170269phoexz8m4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46377" y="4698998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696927qx7ttrgj3j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84033" y="-879477"/>
            <a:ext cx="723901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Forever - 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59835" y="638651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14152" y="2434960"/>
            <a:ext cx="8031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II: TÀI NĂNG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5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919235"/>
            <a:ext cx="3120254" cy="19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746" y="4919235"/>
            <a:ext cx="3120254" cy="19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748" y="4919234"/>
            <a:ext cx="3120254" cy="19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8638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tải xu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425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o_anh_co_gai_vuon_dao_nhi_tai_Nhat_Tan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41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ải xuống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2966"/>
            <a:ext cx="12192000" cy="687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6076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tải xuống (1)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133" y="3251199"/>
            <a:ext cx="5616575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8" descr="phu-tho-cam-ket-5-khong-trong-le-hoi-den-hung-2016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2" y="3244849"/>
            <a:ext cx="5522117" cy="3613150"/>
          </a:xfrm>
        </p:spPr>
      </p:pic>
      <p:pic>
        <p:nvPicPr>
          <p:cNvPr id="13315" name="Picture 5" descr="tải xuố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6" y="-18167"/>
            <a:ext cx="55626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Bo_anh_co_gai_vuon_dao_nhi_tai_Nhat_Tan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6" y="-18167"/>
            <a:ext cx="55626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1315570erpqxojwm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0960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1315570erpqxojwm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428997"/>
            <a:ext cx="555626" cy="34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1315570erpqxojwm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838" y="0"/>
            <a:ext cx="60960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1315570erpqxojwm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680826" y="3428997"/>
            <a:ext cx="555626" cy="34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810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ua-h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8620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116</Words>
  <Application>Microsoft Office PowerPoint</Application>
  <PresentationFormat>Widescreen</PresentationFormat>
  <Paragraphs>23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XPS</dc:creator>
  <cp:lastModifiedBy>DELL</cp:lastModifiedBy>
  <cp:revision>34</cp:revision>
  <dcterms:created xsi:type="dcterms:W3CDTF">2022-05-08T04:06:15Z</dcterms:created>
  <dcterms:modified xsi:type="dcterms:W3CDTF">2025-04-19T14:40:53Z</dcterms:modified>
</cp:coreProperties>
</file>