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78" r:id="rId12"/>
    <p:sldId id="269" r:id="rId13"/>
    <p:sldId id="274" r:id="rId14"/>
    <p:sldId id="275" r:id="rId15"/>
    <p:sldId id="270" r:id="rId16"/>
    <p:sldId id="271" r:id="rId17"/>
    <p:sldId id="272" r:id="rId18"/>
    <p:sldId id="273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59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1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2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930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74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79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3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2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72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1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E76FE-5D21-48D3-9A28-346F93C858B2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83237-6B10-4C9B-BC08-F0DE1F087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9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tmp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34.png"/><Relationship Id="rId4" Type="http://schemas.openxmlformats.org/officeDocument/2006/relationships/image" Target="../media/image3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png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1412776"/>
            <a:ext cx="8208912" cy="294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ĐỘNG VẬT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NHÁNH: ĐỘNG VẬT SỐNG DƯỚI NƯỚC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THÊM BỚT TRONG PHẠM VI 9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H DÂN ÊBAN</a:t>
            </a:r>
          </a:p>
          <a:p>
            <a:pPr lvl="0" algn="ctr">
              <a:spcBef>
                <a:spcPct val="2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 LÁ 1</a:t>
            </a:r>
          </a:p>
        </p:txBody>
      </p:sp>
    </p:spTree>
    <p:extLst>
      <p:ext uri="{BB962C8B-B14F-4D97-AF65-F5344CB8AC3E}">
        <p14:creationId xmlns:p14="http://schemas.microsoft.com/office/powerpoint/2010/main" val="28665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119901" y="2699150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6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02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79511" y="620688"/>
            <a:ext cx="3140581" cy="28803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04707" y="467722"/>
            <a:ext cx="2971749" cy="288927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79511" y="3642621"/>
            <a:ext cx="3096344" cy="2924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41271" y="3501008"/>
            <a:ext cx="3135186" cy="299481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01" y="1194308"/>
            <a:ext cx="359568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175" y="12133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68" y="2078242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082" y="2099289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94" y="2093485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91" y="12133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864" y="12133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402" y="2078242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565" y="12133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41" y="12133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506" y="2078241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3" y="3823676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501" y="3812143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007" y="4595056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08" y="6103587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7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77" y="4611955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52" y="5021154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244" y="5368648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42" y="5342298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438" y="4234130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931" y="5021154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09" y="4224557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98" y="5720123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46" y="5746473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130" y="4998415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13" y="4251867"/>
            <a:ext cx="360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8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493" y="2942769"/>
            <a:ext cx="667507" cy="699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2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C -0.00416 -0.01274 -0.0184 -0.02477 -0.02344 -0.02477 C -0.05469 -0.02477 -0.08698 0.17152 -0.08698 0.36851 C -0.08698 0.26921 -0.10295 0.17152 -0.1184 0.17152 C -0.13437 0.17152 -0.14965 0.2706 -0.14965 0.36851 C -0.14965 0.31944 -0.15781 0.26921 -0.1658 0.26921 C -0.17396 0.26921 -0.18194 0.31805 -0.18194 0.36851 C -0.18194 0.34305 -0.18611 0.31944 -0.1901 0.31944 C -0.1941 0.31944 -0.19809 0.34444 -0.19809 0.36851 C -0.19809 0.35509 -0.20017 0.34305 -0.20208 0.34305 C -0.20295 0.34305 -0.20625 0.35578 -0.20625 0.36851 C -0.20625 0.36203 -0.20729 0.35509 -0.20833 0.35509 C -0.20833 0.3537 -0.21024 0.36157 -0.21024 0.36851 C -0.21024 0.36481 -0.21024 0.36203 -0.21146 0.36203 C -0.21146 0.36342 -0.21232 0.36504 -0.21232 0.36851 C -0.21232 0.36643 -0.21232 0.36481 -0.21232 0.36342 C -0.21354 0.36342 -0.21354 0.36481 -0.21354 0.36643 C -0.21441 0.36643 -0.21441 0.36504 -0.21441 0.36342 C -0.21545 0.36342 -0.21545 0.36481 -0.21545 0.36643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81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116632"/>
            <a:ext cx="66675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708920"/>
            <a:ext cx="1170533" cy="113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217319"/>
            <a:ext cx="1455850" cy="1269997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283" y="1124744"/>
            <a:ext cx="1457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94" y="2159793"/>
            <a:ext cx="1457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7152"/>
            <a:ext cx="1457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52687"/>
            <a:ext cx="1457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1457325" cy="126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73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92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00" y="4410684"/>
            <a:ext cx="1609953" cy="1808712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39"/>
            <a:ext cx="1609725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492896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82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1682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11" y="3429000"/>
            <a:ext cx="1481346" cy="700186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87" y="3959579"/>
            <a:ext cx="936104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85748"/>
            <a:ext cx="74057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2282911"/>
            <a:ext cx="1008112" cy="47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725" y="4271617"/>
            <a:ext cx="1101402" cy="51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9" y="3361019"/>
            <a:ext cx="885378" cy="41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345525"/>
            <a:ext cx="874736" cy="41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54" y="5575957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36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5498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365104"/>
            <a:ext cx="1228897" cy="771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5724525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7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318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68760"/>
            <a:ext cx="943107" cy="89547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68760"/>
            <a:ext cx="944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45224"/>
            <a:ext cx="944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81195"/>
            <a:ext cx="944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53402"/>
            <a:ext cx="944563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286664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94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841" y="3401154"/>
            <a:ext cx="1200318" cy="924054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56" y="332655"/>
            <a:ext cx="8370008" cy="6120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780892"/>
            <a:ext cx="1224679" cy="1155488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37" y="833325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69160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37" y="4869159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873" y="4831356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24" y="836712"/>
            <a:ext cx="12255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37" y="2554920"/>
            <a:ext cx="1526587" cy="14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69" y="5085184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06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836712"/>
            <a:ext cx="4320480" cy="417646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73" y="1307365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986" y="1347348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1" y="228556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4" y="228556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77" y="2237410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874" y="2278981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63" y="3230354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78" y="3175623"/>
            <a:ext cx="938213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932040" y="666435"/>
            <a:ext cx="3923928" cy="41764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45723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039143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45723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16" y="1045723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04891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46462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02002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716" y="2446462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17960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947" y="3510586"/>
            <a:ext cx="4508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0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087" y="5373216"/>
            <a:ext cx="116998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2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NHÀ KHOA HỌC NHÍ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7272808" cy="485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19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: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40" y="1709059"/>
            <a:ext cx="8810148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08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XIN CẢM ƠN CÁC CÔ ĐÃ DỰ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4" y="1600200"/>
            <a:ext cx="80501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7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44122" y="2767775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97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19834" y="2726051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288652" y="2732978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43" y="585571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89106" y="2767775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653971" y="2767775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25" y="3051175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791232" y="2691575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46050"/>
          </a:xfrm>
        </p:spPr>
        <p:txBody>
          <a:bodyPr>
            <a:no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bớt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9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04" y="3034391"/>
            <a:ext cx="1733792" cy="1657581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720080" cy="766487"/>
          </a:xfrm>
          <a:prstGeom prst="rect">
            <a:avLst/>
          </a:prstGeom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9311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33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06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56238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44824"/>
            <a:ext cx="71913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82397"/>
            <a:ext cx="749377" cy="756947"/>
          </a:xfrm>
          <a:prstGeom prst="rect">
            <a:avLst/>
          </a:prstGeom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7547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09946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818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45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58260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21" y="3035864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98" y="3016873"/>
            <a:ext cx="7493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697" y="2295862"/>
            <a:ext cx="1171739" cy="113363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42218" y="2726051"/>
            <a:ext cx="824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8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11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109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NHÀ KHOA HỌC NHÍ</vt:lpstr>
      <vt:lpstr>Thêm bớt trong phạm vi 9</vt:lpstr>
      <vt:lpstr>Thêm bớt trong phạm vi 9</vt:lpstr>
      <vt:lpstr>Thêm bớt trong phạm vi 9</vt:lpstr>
      <vt:lpstr>Thêm bớt trong phạm vi 9</vt:lpstr>
      <vt:lpstr>Thêm bớt trong phạm vi 9</vt:lpstr>
      <vt:lpstr>Thêm bớt trong phạm vi 9</vt:lpstr>
      <vt:lpstr>Thêm bớt trong phạm vi 9</vt:lpstr>
      <vt:lpstr>Thêm bớt trong phạm vi 9</vt:lpstr>
      <vt:lpstr>Bé nhanh trí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chơi: Vượt qua thử thách </vt:lpstr>
      <vt:lpstr>XIN CẢM ƠN CÁC CÔ ĐÃ DỰ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28</cp:revision>
  <dcterms:created xsi:type="dcterms:W3CDTF">2025-03-11T05:23:51Z</dcterms:created>
  <dcterms:modified xsi:type="dcterms:W3CDTF">2025-03-13T00:38:25Z</dcterms:modified>
</cp:coreProperties>
</file>