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66" r:id="rId2"/>
    <p:sldId id="269" r:id="rId3"/>
    <p:sldId id="270" r:id="rId4"/>
    <p:sldId id="271" r:id="rId5"/>
    <p:sldId id="274" r:id="rId6"/>
    <p:sldId id="276" r:id="rId7"/>
    <p:sldId id="272" r:id="rId8"/>
    <p:sldId id="273" r:id="rId9"/>
    <p:sldId id="278" r:id="rId10"/>
    <p:sldId id="286" r:id="rId11"/>
    <p:sldId id="256" r:id="rId12"/>
    <p:sldId id="283" r:id="rId13"/>
    <p:sldId id="280" r:id="rId14"/>
    <p:sldId id="284" r:id="rId15"/>
    <p:sldId id="285" r:id="rId16"/>
    <p:sldId id="258" r:id="rId17"/>
    <p:sldId id="262" r:id="rId18"/>
    <p:sldId id="265" r:id="rId19"/>
  </p:sldIdLst>
  <p:sldSz cx="18288000" cy="10287000"/>
  <p:notesSz cx="6858000" cy="9144000"/>
  <p:embeddedFontLst>
    <p:embeddedFont>
      <p:font typeface="Arial Rounded MT Bold" panose="020F0704030504030204" pitchFamily="34" charset="0"/>
      <p:regular r:id="rId21"/>
    </p:embeddedFont>
    <p:embeddedFont>
      <p:font typeface="Baloo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5" userDrawn="1">
          <p15:clr>
            <a:srgbClr val="A4A3A4"/>
          </p15:clr>
        </p15:guide>
        <p15:guide id="2" pos="296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900" y="56"/>
      </p:cViewPr>
      <p:guideLst>
        <p:guide orient="horz" pos="2215"/>
        <p:guide pos="29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98D777-CAA5-4BDD-8460-FB6CE0886020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svg"/><Relationship Id="rId26" Type="http://schemas.openxmlformats.org/officeDocument/2006/relationships/image" Target="../media/image41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6.pn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microsoft.com/office/2007/relationships/media" Target="../media/media6.m4a"/><Relationship Id="rId16" Type="http://schemas.openxmlformats.org/officeDocument/2006/relationships/image" Target="../media/image31.svg"/><Relationship Id="rId20" Type="http://schemas.openxmlformats.org/officeDocument/2006/relationships/image" Target="../media/image35.svg"/><Relationship Id="rId29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24" Type="http://schemas.openxmlformats.org/officeDocument/2006/relationships/image" Target="../media/image39.svg"/><Relationship Id="rId32" Type="http://schemas.openxmlformats.org/officeDocument/2006/relationships/image" Target="../media/image47.sv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sv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Relationship Id="rId22" Type="http://schemas.openxmlformats.org/officeDocument/2006/relationships/image" Target="../media/image37.svg"/><Relationship Id="rId27" Type="http://schemas.openxmlformats.org/officeDocument/2006/relationships/image" Target="../media/image42.png"/><Relationship Id="rId30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slide" Target="slide1.xml"/><Relationship Id="rId18" Type="http://schemas.openxmlformats.org/officeDocument/2006/relationships/image" Target="../media/image22.svg"/><Relationship Id="rId26" Type="http://schemas.openxmlformats.org/officeDocument/2006/relationships/slide" Target="slide16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5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17" Type="http://schemas.openxmlformats.org/officeDocument/2006/relationships/image" Target="../media/image21.png"/><Relationship Id="rId25" Type="http://schemas.openxmlformats.org/officeDocument/2006/relationships/slide" Target="slide14.xml"/><Relationship Id="rId2" Type="http://schemas.microsoft.com/office/2007/relationships/media" Target="../media/media7.mp3"/><Relationship Id="rId16" Type="http://schemas.openxmlformats.org/officeDocument/2006/relationships/image" Target="../media/image29.png"/><Relationship Id="rId20" Type="http://schemas.openxmlformats.org/officeDocument/2006/relationships/slide" Target="slide11.xml"/><Relationship Id="rId1" Type="http://schemas.openxmlformats.org/officeDocument/2006/relationships/audio" Target="NULL" TargetMode="External"/><Relationship Id="rId6" Type="http://schemas.openxmlformats.org/officeDocument/2006/relationships/image" Target="../media/image20.svg"/><Relationship Id="rId11" Type="http://schemas.openxmlformats.org/officeDocument/2006/relationships/image" Target="../media/image52.png"/><Relationship Id="rId24" Type="http://schemas.openxmlformats.org/officeDocument/2006/relationships/slide" Target="slide15.xml"/><Relationship Id="rId5" Type="http://schemas.openxmlformats.org/officeDocument/2006/relationships/image" Target="../media/image19.png"/><Relationship Id="rId15" Type="http://schemas.openxmlformats.org/officeDocument/2006/relationships/image" Target="../media/image26.svg"/><Relationship Id="rId23" Type="http://schemas.openxmlformats.org/officeDocument/2006/relationships/slide" Target="slide13.xml"/><Relationship Id="rId10" Type="http://schemas.openxmlformats.org/officeDocument/2006/relationships/image" Target="../media/image51.svg"/><Relationship Id="rId19" Type="http://schemas.openxmlformats.org/officeDocument/2006/relationships/image" Target="../media/image5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0.png"/><Relationship Id="rId14" Type="http://schemas.openxmlformats.org/officeDocument/2006/relationships/image" Target="../media/image25.png"/><Relationship Id="rId22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1.png"/><Relationship Id="rId18" Type="http://schemas.openxmlformats.org/officeDocument/2006/relationships/slide" Target="slide12.xml"/><Relationship Id="rId3" Type="http://schemas.microsoft.com/office/2007/relationships/media" Target="../media/media9.mp3"/><Relationship Id="rId21" Type="http://schemas.openxmlformats.org/officeDocument/2006/relationships/image" Target="../media/image65.png"/><Relationship Id="rId7" Type="http://schemas.openxmlformats.org/officeDocument/2006/relationships/image" Target="../media/image57.png"/><Relationship Id="rId12" Type="http://schemas.openxmlformats.org/officeDocument/2006/relationships/image" Target="../media/image60.svg"/><Relationship Id="rId17" Type="http://schemas.openxmlformats.org/officeDocument/2006/relationships/image" Target="../media/image54.png"/><Relationship Id="rId2" Type="http://schemas.microsoft.com/office/2007/relationships/media" Target="../media/media8.mp3"/><Relationship Id="rId16" Type="http://schemas.openxmlformats.org/officeDocument/2006/relationships/image" Target="../media/image29.png"/><Relationship Id="rId20" Type="http://schemas.openxmlformats.org/officeDocument/2006/relationships/image" Target="../media/image64.sv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9.png"/><Relationship Id="rId24" Type="http://schemas.openxmlformats.org/officeDocument/2006/relationships/image" Target="../media/image66.jpeg"/><Relationship Id="rId5" Type="http://schemas.openxmlformats.org/officeDocument/2006/relationships/video" Target="../media/media10.mp4"/><Relationship Id="rId15" Type="http://schemas.openxmlformats.org/officeDocument/2006/relationships/slide" Target="slide9.xml"/><Relationship Id="rId23" Type="http://schemas.openxmlformats.org/officeDocument/2006/relationships/image" Target="../media/image15.jpeg"/><Relationship Id="rId10" Type="http://schemas.openxmlformats.org/officeDocument/2006/relationships/image" Target="../media/image49.svg"/><Relationship Id="rId19" Type="http://schemas.openxmlformats.org/officeDocument/2006/relationships/image" Target="../media/image63.png"/><Relationship Id="rId4" Type="http://schemas.microsoft.com/office/2007/relationships/media" Target="../media/media10.mp4"/><Relationship Id="rId9" Type="http://schemas.openxmlformats.org/officeDocument/2006/relationships/image" Target="../media/image48.png"/><Relationship Id="rId14" Type="http://schemas.openxmlformats.org/officeDocument/2006/relationships/image" Target="../media/image62.svg"/><Relationship Id="rId2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1.png"/><Relationship Id="rId18" Type="http://schemas.openxmlformats.org/officeDocument/2006/relationships/slide" Target="slide12.xml"/><Relationship Id="rId3" Type="http://schemas.microsoft.com/office/2007/relationships/media" Target="../media/media9.mp3"/><Relationship Id="rId21" Type="http://schemas.openxmlformats.org/officeDocument/2006/relationships/image" Target="../media/image65.png"/><Relationship Id="rId7" Type="http://schemas.openxmlformats.org/officeDocument/2006/relationships/image" Target="../media/image57.png"/><Relationship Id="rId12" Type="http://schemas.openxmlformats.org/officeDocument/2006/relationships/image" Target="../media/image60.svg"/><Relationship Id="rId17" Type="http://schemas.openxmlformats.org/officeDocument/2006/relationships/image" Target="../media/image54.png"/><Relationship Id="rId2" Type="http://schemas.microsoft.com/office/2007/relationships/media" Target="../media/media8.mp3"/><Relationship Id="rId16" Type="http://schemas.openxmlformats.org/officeDocument/2006/relationships/image" Target="../media/image29.png"/><Relationship Id="rId20" Type="http://schemas.openxmlformats.org/officeDocument/2006/relationships/image" Target="../media/image64.sv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9.png"/><Relationship Id="rId24" Type="http://schemas.openxmlformats.org/officeDocument/2006/relationships/image" Target="../media/image68.jpeg"/><Relationship Id="rId5" Type="http://schemas.openxmlformats.org/officeDocument/2006/relationships/video" Target="../media/media10.mp4"/><Relationship Id="rId15" Type="http://schemas.openxmlformats.org/officeDocument/2006/relationships/slide" Target="slide9.xml"/><Relationship Id="rId23" Type="http://schemas.openxmlformats.org/officeDocument/2006/relationships/image" Target="../media/image67.jpeg"/><Relationship Id="rId10" Type="http://schemas.openxmlformats.org/officeDocument/2006/relationships/image" Target="../media/image49.svg"/><Relationship Id="rId19" Type="http://schemas.openxmlformats.org/officeDocument/2006/relationships/image" Target="../media/image63.png"/><Relationship Id="rId4" Type="http://schemas.microsoft.com/office/2007/relationships/media" Target="../media/media10.mp4"/><Relationship Id="rId9" Type="http://schemas.openxmlformats.org/officeDocument/2006/relationships/image" Target="../media/image48.png"/><Relationship Id="rId14" Type="http://schemas.openxmlformats.org/officeDocument/2006/relationships/image" Target="../media/image62.svg"/><Relationship Id="rId22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1.png"/><Relationship Id="rId18" Type="http://schemas.openxmlformats.org/officeDocument/2006/relationships/slide" Target="slide12.xml"/><Relationship Id="rId3" Type="http://schemas.microsoft.com/office/2007/relationships/media" Target="../media/media9.mp3"/><Relationship Id="rId21" Type="http://schemas.openxmlformats.org/officeDocument/2006/relationships/image" Target="../media/image65.png"/><Relationship Id="rId7" Type="http://schemas.openxmlformats.org/officeDocument/2006/relationships/image" Target="../media/image57.png"/><Relationship Id="rId12" Type="http://schemas.openxmlformats.org/officeDocument/2006/relationships/image" Target="../media/image60.svg"/><Relationship Id="rId17" Type="http://schemas.openxmlformats.org/officeDocument/2006/relationships/image" Target="../media/image54.png"/><Relationship Id="rId2" Type="http://schemas.microsoft.com/office/2007/relationships/media" Target="../media/media8.mp3"/><Relationship Id="rId16" Type="http://schemas.openxmlformats.org/officeDocument/2006/relationships/image" Target="../media/image29.png"/><Relationship Id="rId20" Type="http://schemas.openxmlformats.org/officeDocument/2006/relationships/image" Target="../media/image64.sv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9.png"/><Relationship Id="rId24" Type="http://schemas.openxmlformats.org/officeDocument/2006/relationships/image" Target="../media/image70.jpeg"/><Relationship Id="rId5" Type="http://schemas.openxmlformats.org/officeDocument/2006/relationships/video" Target="../media/media10.mp4"/><Relationship Id="rId15" Type="http://schemas.openxmlformats.org/officeDocument/2006/relationships/slide" Target="slide9.xml"/><Relationship Id="rId23" Type="http://schemas.openxmlformats.org/officeDocument/2006/relationships/image" Target="../media/image69.jpeg"/><Relationship Id="rId10" Type="http://schemas.openxmlformats.org/officeDocument/2006/relationships/image" Target="../media/image49.svg"/><Relationship Id="rId19" Type="http://schemas.openxmlformats.org/officeDocument/2006/relationships/image" Target="../media/image63.png"/><Relationship Id="rId4" Type="http://schemas.microsoft.com/office/2007/relationships/media" Target="../media/media10.mp4"/><Relationship Id="rId9" Type="http://schemas.openxmlformats.org/officeDocument/2006/relationships/image" Target="../media/image48.png"/><Relationship Id="rId14" Type="http://schemas.openxmlformats.org/officeDocument/2006/relationships/image" Target="../media/image62.svg"/><Relationship Id="rId2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1.xml"/><Relationship Id="rId18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4.svg"/><Relationship Id="rId7" Type="http://schemas.openxmlformats.org/officeDocument/2006/relationships/image" Target="../media/image49.svg"/><Relationship Id="rId12" Type="http://schemas.openxmlformats.org/officeDocument/2006/relationships/image" Target="../media/image29.png"/><Relationship Id="rId17" Type="http://schemas.openxmlformats.org/officeDocument/2006/relationships/image" Target="../media/image37.svg"/><Relationship Id="rId2" Type="http://schemas.openxmlformats.org/officeDocument/2006/relationships/video" Target="../media/media11.mp4"/><Relationship Id="rId16" Type="http://schemas.openxmlformats.org/officeDocument/2006/relationships/image" Target="../media/image36.png"/><Relationship Id="rId20" Type="http://schemas.openxmlformats.org/officeDocument/2006/relationships/image" Target="../media/image63.png"/><Relationship Id="rId1" Type="http://schemas.microsoft.com/office/2007/relationships/media" Target="../media/media11.mp4"/><Relationship Id="rId6" Type="http://schemas.openxmlformats.org/officeDocument/2006/relationships/image" Target="../media/image48.png"/><Relationship Id="rId11" Type="http://schemas.openxmlformats.org/officeDocument/2006/relationships/image" Target="../media/image62.svg"/><Relationship Id="rId5" Type="http://schemas.openxmlformats.org/officeDocument/2006/relationships/image" Target="../media/image58.svg"/><Relationship Id="rId15" Type="http://schemas.openxmlformats.org/officeDocument/2006/relationships/image" Target="../media/image35.svg"/><Relationship Id="rId10" Type="http://schemas.openxmlformats.org/officeDocument/2006/relationships/image" Target="../media/image61.png"/><Relationship Id="rId19" Type="http://schemas.openxmlformats.org/officeDocument/2006/relationships/slide" Target="slide12.xml"/><Relationship Id="rId4" Type="http://schemas.openxmlformats.org/officeDocument/2006/relationships/image" Target="../media/image57.png"/><Relationship Id="rId9" Type="http://schemas.openxmlformats.org/officeDocument/2006/relationships/image" Target="../media/image60.svg"/><Relationship Id="rId1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slide" Target="slide17.xml"/><Relationship Id="rId18" Type="http://schemas.openxmlformats.org/officeDocument/2006/relationships/image" Target="../media/image7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png"/><Relationship Id="rId12" Type="http://schemas.openxmlformats.org/officeDocument/2006/relationships/image" Target="../media/image78.svg"/><Relationship Id="rId17" Type="http://schemas.openxmlformats.org/officeDocument/2006/relationships/image" Target="../media/image41.svg"/><Relationship Id="rId2" Type="http://schemas.openxmlformats.org/officeDocument/2006/relationships/video" Target="../media/media12.mp4"/><Relationship Id="rId16" Type="http://schemas.openxmlformats.org/officeDocument/2006/relationships/image" Target="../media/image40.png"/><Relationship Id="rId1" Type="http://schemas.microsoft.com/office/2007/relationships/media" Target="../media/media12.mp4"/><Relationship Id="rId6" Type="http://schemas.openxmlformats.org/officeDocument/2006/relationships/image" Target="../media/image74.svg"/><Relationship Id="rId11" Type="http://schemas.openxmlformats.org/officeDocument/2006/relationships/image" Target="../media/image77.png"/><Relationship Id="rId5" Type="http://schemas.openxmlformats.org/officeDocument/2006/relationships/image" Target="../media/image73.png"/><Relationship Id="rId15" Type="http://schemas.openxmlformats.org/officeDocument/2006/relationships/image" Target="../media/image39.svg"/><Relationship Id="rId10" Type="http://schemas.openxmlformats.org/officeDocument/2006/relationships/image" Target="../media/image64.svg"/><Relationship Id="rId4" Type="http://schemas.openxmlformats.org/officeDocument/2006/relationships/image" Target="../media/image72.jpeg"/><Relationship Id="rId9" Type="http://schemas.openxmlformats.org/officeDocument/2006/relationships/image" Target="../media/image63.png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30.png"/><Relationship Id="rId3" Type="http://schemas.openxmlformats.org/officeDocument/2006/relationships/image" Target="../media/image81.png"/><Relationship Id="rId7" Type="http://schemas.openxmlformats.org/officeDocument/2006/relationships/image" Target="../media/image61.png"/><Relationship Id="rId12" Type="http://schemas.openxmlformats.org/officeDocument/2006/relationships/image" Target="../media/image88.svg"/><Relationship Id="rId2" Type="http://schemas.openxmlformats.org/officeDocument/2006/relationships/image" Target="../media/image80.png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87.png"/><Relationship Id="rId5" Type="http://schemas.openxmlformats.org/officeDocument/2006/relationships/image" Target="../media/image83.png"/><Relationship Id="rId15" Type="http://schemas.openxmlformats.org/officeDocument/2006/relationships/image" Target="../media/image32.png"/><Relationship Id="rId10" Type="http://schemas.openxmlformats.org/officeDocument/2006/relationships/image" Target="../media/image86.svg"/><Relationship Id="rId4" Type="http://schemas.openxmlformats.org/officeDocument/2006/relationships/image" Target="../media/image82.svg"/><Relationship Id="rId9" Type="http://schemas.openxmlformats.org/officeDocument/2006/relationships/image" Target="../media/image85.png"/><Relationship Id="rId1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sv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0.svg"/><Relationship Id="rId7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114300"/>
            <a:ext cx="16610965" cy="10712450"/>
          </a:xfrm>
          <a:custGeom>
            <a:avLst/>
            <a:gdLst/>
            <a:ahLst/>
            <a:cxnLst/>
            <a:rect l="l" t="t" r="r" b="b"/>
            <a:pathLst>
              <a:path w="14075825" h="10844250">
                <a:moveTo>
                  <a:pt x="0" y="0"/>
                </a:moveTo>
                <a:lnTo>
                  <a:pt x="14075826" y="0"/>
                </a:lnTo>
                <a:lnTo>
                  <a:pt x="14075826" y="10844250"/>
                </a:lnTo>
                <a:lnTo>
                  <a:pt x="0" y="10844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117835" flipH="1">
            <a:off x="14037310" y="7421880"/>
            <a:ext cx="2579370" cy="4042410"/>
          </a:xfrm>
          <a:custGeom>
            <a:avLst/>
            <a:gdLst/>
            <a:ahLst/>
            <a:cxnLst/>
            <a:rect l="l" t="t" r="r" b="b"/>
            <a:pathLst>
              <a:path w="2579415" h="4866821">
                <a:moveTo>
                  <a:pt x="2579415" y="0"/>
                </a:moveTo>
                <a:lnTo>
                  <a:pt x="0" y="0"/>
                </a:lnTo>
                <a:lnTo>
                  <a:pt x="0" y="4866821"/>
                </a:lnTo>
                <a:lnTo>
                  <a:pt x="2579415" y="4866821"/>
                </a:lnTo>
                <a:lnTo>
                  <a:pt x="257941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5874" y="-342977"/>
            <a:ext cx="4734856" cy="4006872"/>
          </a:xfrm>
          <a:custGeom>
            <a:avLst/>
            <a:gdLst/>
            <a:ahLst/>
            <a:cxnLst/>
            <a:rect l="l" t="t" r="r" b="b"/>
            <a:pathLst>
              <a:path w="4734856" h="4006872">
                <a:moveTo>
                  <a:pt x="0" y="0"/>
                </a:moveTo>
                <a:lnTo>
                  <a:pt x="4734857" y="0"/>
                </a:lnTo>
                <a:lnTo>
                  <a:pt x="4734857" y="4006873"/>
                </a:lnTo>
                <a:lnTo>
                  <a:pt x="0" y="4006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06203">
            <a:off x="15804515" y="6545580"/>
            <a:ext cx="2118995" cy="4035425"/>
          </a:xfrm>
          <a:custGeom>
            <a:avLst/>
            <a:gdLst/>
            <a:ahLst/>
            <a:cxnLst/>
            <a:rect l="l" t="t" r="r" b="b"/>
            <a:pathLst>
              <a:path w="2572995" h="4854708">
                <a:moveTo>
                  <a:pt x="0" y="0"/>
                </a:moveTo>
                <a:lnTo>
                  <a:pt x="2572996" y="0"/>
                </a:lnTo>
                <a:lnTo>
                  <a:pt x="2572996" y="4854708"/>
                </a:lnTo>
                <a:lnTo>
                  <a:pt x="0" y="48547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590800" y="3009900"/>
            <a:ext cx="13138785" cy="4518025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CHỦ ĐỀ: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 PHƯƠNG TIỆN GIAO THÔNG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Times New Roman" panose="02020603050405020304" charset="0"/>
              <a:ea typeface="Cherry Bomb One" panose="02000000000000000000" charset="-128"/>
              <a:cs typeface="Times New Roman" panose="02020603050405020304" charset="0"/>
              <a:sym typeface="Cherry Bomb One" panose="02000000000000000000" charset="-128"/>
            </a:endParaRPr>
          </a:p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CHỦ ĐỀ NHÁNH: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Phương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tiện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giao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thông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đường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bộ</a:t>
            </a:r>
            <a:endParaRPr lang="en-US" sz="4000" b="1" dirty="0">
              <a:solidFill>
                <a:srgbClr val="002060"/>
              </a:solidFill>
              <a:latin typeface="Times New Roman" panose="02020603050405020304" charset="0"/>
              <a:ea typeface="Cherry Bomb One" panose="02000000000000000000" charset="-128"/>
              <a:cs typeface="Times New Roman" panose="02020603050405020304" charset="0"/>
              <a:sym typeface="Cherry Bomb One" panose="02000000000000000000" charset="-128"/>
            </a:endParaRPr>
          </a:p>
          <a:p>
            <a:pPr algn="l">
              <a:lnSpc>
                <a:spcPct val="100000"/>
              </a:lnSpc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                            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Đề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tài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:</a:t>
            </a:r>
            <a:r>
              <a:rPr lang="en-US" sz="4000" b="1" dirty="0">
                <a:solidFill>
                  <a:srgbClr val="FF7C66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 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BÉ TÌM HIỂU VỀ </a:t>
            </a:r>
          </a:p>
          <a:p>
            <a:pPr algn="l">
              <a:lnSpc>
                <a:spcPct val="100000"/>
              </a:lnSpc>
            </a:pPr>
            <a:r>
              <a:rPr lang="en-US" sz="4800" b="1" dirty="0">
                <a:solidFill>
                  <a:srgbClr val="0070C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    PHƯƠNG TIỆN GIAO  THÔNG ĐƯỜNG BỘ</a:t>
            </a:r>
          </a:p>
          <a:p>
            <a:pPr algn="l">
              <a:lnSpc>
                <a:spcPct val="100000"/>
              </a:lnSpc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                                            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Lớp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: Lá 1 </a:t>
            </a:r>
          </a:p>
          <a:p>
            <a:pPr algn="l">
              <a:lnSpc>
                <a:spcPct val="100000"/>
              </a:lnSpc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                                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Giáo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viên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: H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Dân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charset="0"/>
                <a:ea typeface="Cherry Bomb One" panose="02000000000000000000" charset="-128"/>
                <a:cs typeface="Times New Roman" panose="02020603050405020304" charset="0"/>
                <a:sym typeface="Cherry Bomb One" panose="02000000000000000000" charset="-128"/>
              </a:rPr>
              <a:t>ÊBan</a:t>
            </a:r>
            <a:endParaRPr lang="en-US" sz="4000" b="1" dirty="0">
              <a:solidFill>
                <a:srgbClr val="C00000"/>
              </a:solidFill>
              <a:latin typeface="Times New Roman" panose="02020603050405020304" charset="0"/>
              <a:ea typeface="Cherry Bomb One" panose="02000000000000000000" charset="-128"/>
              <a:cs typeface="Times New Roman" panose="02020603050405020304" charset="0"/>
              <a:sym typeface="Cherry Bomb One" panose="02000000000000000000" charset="-128"/>
            </a:endParaRPr>
          </a:p>
        </p:txBody>
      </p:sp>
      <p:sp>
        <p:nvSpPr>
          <p:cNvPr id="7" name="Freeform 7"/>
          <p:cNvSpPr/>
          <p:nvPr/>
        </p:nvSpPr>
        <p:spPr>
          <a:xfrm rot="403111">
            <a:off x="-796925" y="6080760"/>
            <a:ext cx="4493895" cy="4606290"/>
          </a:xfrm>
          <a:custGeom>
            <a:avLst/>
            <a:gdLst/>
            <a:ahLst/>
            <a:cxnLst/>
            <a:rect l="l" t="t" r="r" b="b"/>
            <a:pathLst>
              <a:path w="5301104" h="5301104">
                <a:moveTo>
                  <a:pt x="0" y="0"/>
                </a:moveTo>
                <a:lnTo>
                  <a:pt x="5301103" y="0"/>
                </a:lnTo>
                <a:lnTo>
                  <a:pt x="5301103" y="5301103"/>
                </a:lnTo>
                <a:lnTo>
                  <a:pt x="0" y="53011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655980">
            <a:off x="14056360" y="-151130"/>
            <a:ext cx="4615180" cy="4835525"/>
          </a:xfrm>
          <a:custGeom>
            <a:avLst/>
            <a:gdLst/>
            <a:ahLst/>
            <a:cxnLst/>
            <a:rect l="l" t="t" r="r" b="b"/>
            <a:pathLst>
              <a:path w="6117772" h="6117772">
                <a:moveTo>
                  <a:pt x="0" y="0"/>
                </a:moveTo>
                <a:lnTo>
                  <a:pt x="6117772" y="0"/>
                </a:lnTo>
                <a:lnTo>
                  <a:pt x="6117772" y="6117772"/>
                </a:lnTo>
                <a:lnTo>
                  <a:pt x="0" y="61177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760938" y="894819"/>
            <a:ext cx="267762" cy="2677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19813" y="4366371"/>
            <a:ext cx="267762" cy="2677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196954" y="234476"/>
            <a:ext cx="267762" cy="26776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991538" y="5661697"/>
            <a:ext cx="267762" cy="26776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7803061" y="760938"/>
            <a:ext cx="267762" cy="267762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142450" y="10019238"/>
            <a:ext cx="267762" cy="26776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517764" y="10019238"/>
            <a:ext cx="267762" cy="267762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 rot="2531412">
            <a:off x="-763577" y="235732"/>
            <a:ext cx="2187152" cy="4126701"/>
          </a:xfrm>
          <a:custGeom>
            <a:avLst/>
            <a:gdLst/>
            <a:ahLst/>
            <a:cxnLst/>
            <a:rect l="l" t="t" r="r" b="b"/>
            <a:pathLst>
              <a:path w="2187152" h="4126701">
                <a:moveTo>
                  <a:pt x="0" y="0"/>
                </a:moveTo>
                <a:lnTo>
                  <a:pt x="2187152" y="0"/>
                </a:lnTo>
                <a:lnTo>
                  <a:pt x="2187152" y="4126701"/>
                </a:lnTo>
                <a:lnTo>
                  <a:pt x="0" y="41267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2" name="Text Box 31"/>
          <p:cNvSpPr txBox="1"/>
          <p:nvPr/>
        </p:nvSpPr>
        <p:spPr>
          <a:xfrm>
            <a:off x="5105400" y="1714500"/>
            <a:ext cx="875474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ỦY BAN NHÂN DÂN TỈNH ĐĂK LĂK</a:t>
            </a:r>
          </a:p>
          <a:p>
            <a:pPr algn="ctr"/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TRƯỜNG MẪU GIÁO BÚP SEN XANH</a:t>
            </a:r>
          </a:p>
          <a:p>
            <a:pPr algn="ctr"/>
            <a:endParaRPr lang="en-US" sz="28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342900"/>
            <a:ext cx="17404715" cy="9235440"/>
          </a:xfrm>
          <a:custGeom>
            <a:avLst/>
            <a:gdLst/>
            <a:ahLst/>
            <a:cxnLst/>
            <a:rect l="l" t="t" r="r" b="b"/>
            <a:pathLst>
              <a:path w="17733201" h="8275494">
                <a:moveTo>
                  <a:pt x="0" y="0"/>
                </a:moveTo>
                <a:lnTo>
                  <a:pt x="17733200" y="0"/>
                </a:lnTo>
                <a:lnTo>
                  <a:pt x="17733200" y="8275494"/>
                </a:lnTo>
                <a:lnTo>
                  <a:pt x="0" y="82754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80000">
            <a:off x="-314325" y="6958330"/>
            <a:ext cx="7118350" cy="4108450"/>
          </a:xfrm>
          <a:custGeom>
            <a:avLst/>
            <a:gdLst/>
            <a:ahLst/>
            <a:cxnLst/>
            <a:rect l="l" t="t" r="r" b="b"/>
            <a:pathLst>
              <a:path w="5049380" h="3827010">
                <a:moveTo>
                  <a:pt x="0" y="0"/>
                </a:moveTo>
                <a:lnTo>
                  <a:pt x="5049381" y="0"/>
                </a:lnTo>
                <a:lnTo>
                  <a:pt x="5049381" y="3827010"/>
                </a:lnTo>
                <a:lnTo>
                  <a:pt x="0" y="3827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6" name="Freeform 76"/>
          <p:cNvSpPr/>
          <p:nvPr/>
        </p:nvSpPr>
        <p:spPr>
          <a:xfrm>
            <a:off x="11949008" y="0"/>
            <a:ext cx="6338992" cy="1563081"/>
          </a:xfrm>
          <a:custGeom>
            <a:avLst/>
            <a:gdLst/>
            <a:ahLst/>
            <a:cxnLst/>
            <a:rect l="l" t="t" r="r" b="b"/>
            <a:pathLst>
              <a:path w="6338992" h="1563081">
                <a:moveTo>
                  <a:pt x="0" y="0"/>
                </a:moveTo>
                <a:lnTo>
                  <a:pt x="6338992" y="0"/>
                </a:lnTo>
                <a:lnTo>
                  <a:pt x="6338992" y="1563081"/>
                </a:lnTo>
                <a:lnTo>
                  <a:pt x="0" y="1563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7" name="Freeform 77"/>
          <p:cNvSpPr/>
          <p:nvPr/>
        </p:nvSpPr>
        <p:spPr>
          <a:xfrm rot="-1033414" flipH="1">
            <a:off x="14237970" y="7315200"/>
            <a:ext cx="4338320" cy="3151505"/>
          </a:xfrm>
          <a:custGeom>
            <a:avLst/>
            <a:gdLst/>
            <a:ahLst/>
            <a:cxnLst/>
            <a:rect l="l" t="t" r="r" b="b"/>
            <a:pathLst>
              <a:path w="5049380" h="3827010">
                <a:moveTo>
                  <a:pt x="5049380" y="0"/>
                </a:moveTo>
                <a:lnTo>
                  <a:pt x="0" y="0"/>
                </a:lnTo>
                <a:lnTo>
                  <a:pt x="0" y="3827010"/>
                </a:lnTo>
                <a:lnTo>
                  <a:pt x="5049380" y="3827010"/>
                </a:lnTo>
                <a:lnTo>
                  <a:pt x="504938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 Box 4"/>
          <p:cNvSpPr txBox="1"/>
          <p:nvPr/>
        </p:nvSpPr>
        <p:spPr>
          <a:xfrm>
            <a:off x="2773045" y="3848100"/>
            <a:ext cx="13440410" cy="1312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8800" b="1"/>
              <a:t>TRÒ CHƠI: ĐỘI NÀO NHANH</a:t>
            </a:r>
          </a:p>
        </p:txBody>
      </p:sp>
      <p:pic>
        <p:nvPicPr>
          <p:cNvPr id="7" name="y2mate.com - Em Đi Qua Ngã Tư Đường Phố  Nhạc Thiếu Nhi Hoạt Hình Vui Nhộ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33600" y="1943100"/>
            <a:ext cx="2698750" cy="202374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371600" y="495300"/>
            <a:ext cx="6370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Em đi qua ngã tư đường đường phố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65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8248" y="-322653"/>
            <a:ext cx="18884495" cy="10609653"/>
          </a:xfrm>
          <a:custGeom>
            <a:avLst/>
            <a:gdLst/>
            <a:ahLst/>
            <a:cxnLst/>
            <a:rect l="l" t="t" r="r" b="b"/>
            <a:pathLst>
              <a:path w="18884495" h="10609653">
                <a:moveTo>
                  <a:pt x="0" y="0"/>
                </a:moveTo>
                <a:lnTo>
                  <a:pt x="18884496" y="0"/>
                </a:lnTo>
                <a:lnTo>
                  <a:pt x="18884496" y="10609653"/>
                </a:lnTo>
                <a:lnTo>
                  <a:pt x="0" y="106096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18756" y="1246266"/>
            <a:ext cx="15050488" cy="7794468"/>
            <a:chOff x="0" y="0"/>
            <a:chExt cx="3963915" cy="20528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63915" cy="2052864"/>
            </a:xfrm>
            <a:custGeom>
              <a:avLst/>
              <a:gdLst/>
              <a:ahLst/>
              <a:cxnLst/>
              <a:rect l="l" t="t" r="r" b="b"/>
              <a:pathLst>
                <a:path w="3963915" h="2052864">
                  <a:moveTo>
                    <a:pt x="42695" y="0"/>
                  </a:moveTo>
                  <a:lnTo>
                    <a:pt x="3921220" y="0"/>
                  </a:lnTo>
                  <a:cubicBezTo>
                    <a:pt x="3932543" y="0"/>
                    <a:pt x="3943403" y="4498"/>
                    <a:pt x="3951410" y="12505"/>
                  </a:cubicBezTo>
                  <a:cubicBezTo>
                    <a:pt x="3959416" y="20512"/>
                    <a:pt x="3963915" y="31372"/>
                    <a:pt x="3963915" y="42695"/>
                  </a:cubicBezTo>
                  <a:lnTo>
                    <a:pt x="3963915" y="2010169"/>
                  </a:lnTo>
                  <a:cubicBezTo>
                    <a:pt x="3963915" y="2021493"/>
                    <a:pt x="3959416" y="2032352"/>
                    <a:pt x="3951410" y="2040359"/>
                  </a:cubicBezTo>
                  <a:cubicBezTo>
                    <a:pt x="3943403" y="2048366"/>
                    <a:pt x="3932543" y="2052864"/>
                    <a:pt x="3921220" y="2052864"/>
                  </a:cubicBezTo>
                  <a:lnTo>
                    <a:pt x="42695" y="2052864"/>
                  </a:lnTo>
                  <a:cubicBezTo>
                    <a:pt x="31372" y="2052864"/>
                    <a:pt x="20512" y="2048366"/>
                    <a:pt x="12505" y="2040359"/>
                  </a:cubicBezTo>
                  <a:cubicBezTo>
                    <a:pt x="4498" y="2032352"/>
                    <a:pt x="0" y="2021493"/>
                    <a:pt x="0" y="2010169"/>
                  </a:cubicBezTo>
                  <a:lnTo>
                    <a:pt x="0" y="42695"/>
                  </a:lnTo>
                  <a:cubicBezTo>
                    <a:pt x="0" y="31372"/>
                    <a:pt x="4498" y="20512"/>
                    <a:pt x="12505" y="12505"/>
                  </a:cubicBezTo>
                  <a:cubicBezTo>
                    <a:pt x="20512" y="4498"/>
                    <a:pt x="31372" y="0"/>
                    <a:pt x="42695" y="0"/>
                  </a:cubicBezTo>
                  <a:close/>
                </a:path>
              </a:pathLst>
            </a:custGeom>
            <a:solidFill>
              <a:srgbClr val="FFFFFF"/>
            </a:solidFill>
            <a:ln w="95250" cap="rnd">
              <a:solidFill>
                <a:srgbClr val="F9B3A9"/>
              </a:solidFill>
              <a:prstDash val="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963915" cy="21004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02840" y="4374668"/>
            <a:ext cx="1485117" cy="1455415"/>
          </a:xfrm>
          <a:custGeom>
            <a:avLst/>
            <a:gdLst/>
            <a:ahLst/>
            <a:cxnLst/>
            <a:rect l="l" t="t" r="r" b="b"/>
            <a:pathLst>
              <a:path w="1485117" h="1455415">
                <a:moveTo>
                  <a:pt x="0" y="0"/>
                </a:moveTo>
                <a:lnTo>
                  <a:pt x="1485117" y="0"/>
                </a:lnTo>
                <a:lnTo>
                  <a:pt x="1485117" y="1455415"/>
                </a:lnTo>
                <a:lnTo>
                  <a:pt x="0" y="1455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54113" y="619906"/>
            <a:ext cx="1226200" cy="1201676"/>
          </a:xfrm>
          <a:custGeom>
            <a:avLst/>
            <a:gdLst/>
            <a:ahLst/>
            <a:cxnLst/>
            <a:rect l="l" t="t" r="r" b="b"/>
            <a:pathLst>
              <a:path w="1226200" h="1201676">
                <a:moveTo>
                  <a:pt x="0" y="0"/>
                </a:moveTo>
                <a:lnTo>
                  <a:pt x="1226199" y="0"/>
                </a:lnTo>
                <a:lnTo>
                  <a:pt x="1226199" y="1201676"/>
                </a:lnTo>
                <a:lnTo>
                  <a:pt x="0" y="12016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513006" y="673954"/>
            <a:ext cx="847962" cy="831002"/>
          </a:xfrm>
          <a:custGeom>
            <a:avLst/>
            <a:gdLst/>
            <a:ahLst/>
            <a:cxnLst/>
            <a:rect l="l" t="t" r="r" b="b"/>
            <a:pathLst>
              <a:path w="847962" h="831002">
                <a:moveTo>
                  <a:pt x="0" y="0"/>
                </a:moveTo>
                <a:lnTo>
                  <a:pt x="847961" y="0"/>
                </a:lnTo>
                <a:lnTo>
                  <a:pt x="847961" y="831002"/>
                </a:lnTo>
                <a:lnTo>
                  <a:pt x="0" y="831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646032" y="3537036"/>
            <a:ext cx="1764330" cy="1680925"/>
          </a:xfrm>
          <a:custGeom>
            <a:avLst/>
            <a:gdLst/>
            <a:ahLst/>
            <a:cxnLst/>
            <a:rect l="l" t="t" r="r" b="b"/>
            <a:pathLst>
              <a:path w="1764330" h="1680925">
                <a:moveTo>
                  <a:pt x="0" y="0"/>
                </a:moveTo>
                <a:lnTo>
                  <a:pt x="1764330" y="0"/>
                </a:lnTo>
                <a:lnTo>
                  <a:pt x="1764330" y="1680926"/>
                </a:lnTo>
                <a:lnTo>
                  <a:pt x="0" y="16809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29406" y="8685678"/>
            <a:ext cx="847962" cy="831002"/>
          </a:xfrm>
          <a:custGeom>
            <a:avLst/>
            <a:gdLst/>
            <a:ahLst/>
            <a:cxnLst/>
            <a:rect l="l" t="t" r="r" b="b"/>
            <a:pathLst>
              <a:path w="847962" h="831002">
                <a:moveTo>
                  <a:pt x="0" y="0"/>
                </a:moveTo>
                <a:lnTo>
                  <a:pt x="847961" y="0"/>
                </a:lnTo>
                <a:lnTo>
                  <a:pt x="847961" y="831003"/>
                </a:lnTo>
                <a:lnTo>
                  <a:pt x="0" y="8310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135659" y="969947"/>
            <a:ext cx="14016682" cy="7612586"/>
            <a:chOff x="0" y="0"/>
            <a:chExt cx="18688909" cy="1015011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1713788"/>
              <a:ext cx="18619296" cy="8436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515"/>
                </a:lnSpc>
              </a:pPr>
              <a:r>
                <a:rPr lang="en-US" sz="19930" spc="617">
                  <a:solidFill>
                    <a:srgbClr val="8AB5E1"/>
                  </a:solidFill>
                  <a:latin typeface="Scripter"/>
                  <a:ea typeface="Scripter"/>
                  <a:cs typeface="Scripter"/>
                  <a:sym typeface="Scripter"/>
                </a:rPr>
                <a:t>trò choI</a:t>
              </a:r>
            </a:p>
            <a:p>
              <a:pPr algn="ctr">
                <a:lnSpc>
                  <a:spcPts val="24515"/>
                </a:lnSpc>
              </a:pPr>
              <a:r>
                <a:rPr lang="en-US" sz="19930" spc="617">
                  <a:solidFill>
                    <a:srgbClr val="8AB5E1"/>
                  </a:solidFill>
                  <a:latin typeface="Scripter"/>
                  <a:ea typeface="Scripter"/>
                  <a:cs typeface="Scripter"/>
                  <a:sym typeface="Scripter"/>
                </a:rPr>
                <a:t>xé túI mù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4216479" y="-161925"/>
              <a:ext cx="847478" cy="2807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60"/>
                </a:lnSpc>
              </a:pPr>
              <a:r>
                <a:rPr lang="en-US" sz="13055" spc="404">
                  <a:solidFill>
                    <a:srgbClr val="E56C73"/>
                  </a:solidFill>
                  <a:latin typeface="Scripter"/>
                  <a:ea typeface="Scripter"/>
                  <a:cs typeface="Scripter"/>
                  <a:sym typeface="Scripter"/>
                </a:rPr>
                <a:t>,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9612" y="1452742"/>
              <a:ext cx="18619296" cy="8436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515"/>
                </a:lnSpc>
              </a:pPr>
              <a:r>
                <a:rPr lang="en-US" sz="19930" spc="617">
                  <a:solidFill>
                    <a:srgbClr val="E56C73"/>
                  </a:solidFill>
                  <a:latin typeface="Scripter"/>
                  <a:ea typeface="Scripter"/>
                  <a:cs typeface="Scripter"/>
                  <a:sym typeface="Scripter"/>
                </a:rPr>
                <a:t>trò choI</a:t>
              </a:r>
            </a:p>
            <a:p>
              <a:pPr algn="ctr">
                <a:lnSpc>
                  <a:spcPts val="24515"/>
                </a:lnSpc>
              </a:pPr>
              <a:r>
                <a:rPr lang="en-US" sz="19930" spc="617">
                  <a:solidFill>
                    <a:srgbClr val="E56C73"/>
                  </a:solidFill>
                  <a:latin typeface="Scripter"/>
                  <a:ea typeface="Scripter"/>
                  <a:cs typeface="Scripter"/>
                  <a:sym typeface="Scripter"/>
                </a:rPr>
                <a:t>xé túI mù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1148200">
            <a:off x="273488" y="445457"/>
            <a:ext cx="2672409" cy="2118998"/>
          </a:xfrm>
          <a:custGeom>
            <a:avLst/>
            <a:gdLst/>
            <a:ahLst/>
            <a:cxnLst/>
            <a:rect l="l" t="t" r="r" b="b"/>
            <a:pathLst>
              <a:path w="2672409" h="2118998">
                <a:moveTo>
                  <a:pt x="0" y="0"/>
                </a:moveTo>
                <a:lnTo>
                  <a:pt x="2672410" y="0"/>
                </a:lnTo>
                <a:lnTo>
                  <a:pt x="2672410" y="2118998"/>
                </a:lnTo>
                <a:lnTo>
                  <a:pt x="0" y="21189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 rot="1953412">
            <a:off x="-188067" y="7718870"/>
            <a:ext cx="2866931" cy="1727326"/>
            <a:chOff x="0" y="0"/>
            <a:chExt cx="3822575" cy="230310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822575" cy="2303102"/>
            </a:xfrm>
            <a:custGeom>
              <a:avLst/>
              <a:gdLst/>
              <a:ahLst/>
              <a:cxnLst/>
              <a:rect l="l" t="t" r="r" b="b"/>
              <a:pathLst>
                <a:path w="3822575" h="2303102">
                  <a:moveTo>
                    <a:pt x="0" y="0"/>
                  </a:moveTo>
                  <a:lnTo>
                    <a:pt x="3822575" y="0"/>
                  </a:lnTo>
                  <a:lnTo>
                    <a:pt x="3822575" y="2303102"/>
                  </a:lnTo>
                  <a:lnTo>
                    <a:pt x="0" y="2303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819203" y="368369"/>
              <a:ext cx="2184169" cy="1560688"/>
            </a:xfrm>
            <a:custGeom>
              <a:avLst/>
              <a:gdLst/>
              <a:ahLst/>
              <a:cxnLst/>
              <a:rect l="l" t="t" r="r" b="b"/>
              <a:pathLst>
                <a:path w="2184169" h="1560688">
                  <a:moveTo>
                    <a:pt x="0" y="0"/>
                  </a:moveTo>
                  <a:lnTo>
                    <a:pt x="2184169" y="0"/>
                  </a:lnTo>
                  <a:lnTo>
                    <a:pt x="2184169" y="1560688"/>
                  </a:lnTo>
                  <a:lnTo>
                    <a:pt x="0" y="1560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 rot="-868413">
            <a:off x="2037680" y="8874247"/>
            <a:ext cx="2363411" cy="1423955"/>
            <a:chOff x="0" y="0"/>
            <a:chExt cx="3151215" cy="189860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1215" cy="1898607"/>
            </a:xfrm>
            <a:custGeom>
              <a:avLst/>
              <a:gdLst/>
              <a:ahLst/>
              <a:cxnLst/>
              <a:rect l="l" t="t" r="r" b="b"/>
              <a:pathLst>
                <a:path w="3151215" h="1898607">
                  <a:moveTo>
                    <a:pt x="0" y="0"/>
                  </a:moveTo>
                  <a:lnTo>
                    <a:pt x="3151215" y="0"/>
                  </a:lnTo>
                  <a:lnTo>
                    <a:pt x="3151215" y="1898607"/>
                  </a:lnTo>
                  <a:lnTo>
                    <a:pt x="0" y="1898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675326" y="303672"/>
              <a:ext cx="1800563" cy="1286584"/>
            </a:xfrm>
            <a:custGeom>
              <a:avLst/>
              <a:gdLst/>
              <a:ahLst/>
              <a:cxnLst/>
              <a:rect l="l" t="t" r="r" b="b"/>
              <a:pathLst>
                <a:path w="1800563" h="1286584">
                  <a:moveTo>
                    <a:pt x="0" y="0"/>
                  </a:moveTo>
                  <a:lnTo>
                    <a:pt x="1800563" y="0"/>
                  </a:lnTo>
                  <a:lnTo>
                    <a:pt x="1800563" y="1286584"/>
                  </a:lnTo>
                  <a:lnTo>
                    <a:pt x="0" y="1286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 rot="1442313">
            <a:off x="15235778" y="8177071"/>
            <a:ext cx="2866931" cy="1727326"/>
            <a:chOff x="0" y="0"/>
            <a:chExt cx="3822575" cy="2303102"/>
          </a:xfrm>
        </p:grpSpPr>
        <p:sp>
          <p:nvSpPr>
            <p:cNvPr id="23" name="Freeform 23"/>
            <p:cNvSpPr/>
            <p:nvPr/>
          </p:nvSpPr>
          <p:spPr>
            <a:xfrm rot="-10800000" flipV="1">
              <a:off x="0" y="0"/>
              <a:ext cx="3822575" cy="2303102"/>
            </a:xfrm>
            <a:custGeom>
              <a:avLst/>
              <a:gdLst/>
              <a:ahLst/>
              <a:cxnLst/>
              <a:rect l="l" t="t" r="r" b="b"/>
              <a:pathLst>
                <a:path w="3822575" h="2303102">
                  <a:moveTo>
                    <a:pt x="0" y="2303102"/>
                  </a:moveTo>
                  <a:lnTo>
                    <a:pt x="3822575" y="2303102"/>
                  </a:lnTo>
                  <a:lnTo>
                    <a:pt x="3822575" y="0"/>
                  </a:lnTo>
                  <a:lnTo>
                    <a:pt x="0" y="0"/>
                  </a:lnTo>
                  <a:lnTo>
                    <a:pt x="0" y="2303102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10800000" flipV="1">
              <a:off x="819203" y="374045"/>
              <a:ext cx="2184169" cy="1560688"/>
            </a:xfrm>
            <a:custGeom>
              <a:avLst/>
              <a:gdLst/>
              <a:ahLst/>
              <a:cxnLst/>
              <a:rect l="l" t="t" r="r" b="b"/>
              <a:pathLst>
                <a:path w="2184169" h="1560688">
                  <a:moveTo>
                    <a:pt x="0" y="1560688"/>
                  </a:moveTo>
                  <a:lnTo>
                    <a:pt x="2184169" y="1560688"/>
                  </a:lnTo>
                  <a:lnTo>
                    <a:pt x="2184169" y="0"/>
                  </a:lnTo>
                  <a:lnTo>
                    <a:pt x="0" y="0"/>
                  </a:lnTo>
                  <a:lnTo>
                    <a:pt x="0" y="1560688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 rot="-867228">
            <a:off x="15459879" y="442038"/>
            <a:ext cx="2669634" cy="1608455"/>
            <a:chOff x="0" y="0"/>
            <a:chExt cx="3559513" cy="214460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559513" cy="2144606"/>
            </a:xfrm>
            <a:custGeom>
              <a:avLst/>
              <a:gdLst/>
              <a:ahLst/>
              <a:cxnLst/>
              <a:rect l="l" t="t" r="r" b="b"/>
              <a:pathLst>
                <a:path w="3559513" h="2144606">
                  <a:moveTo>
                    <a:pt x="0" y="0"/>
                  </a:moveTo>
                  <a:lnTo>
                    <a:pt x="3559513" y="0"/>
                  </a:lnTo>
                  <a:lnTo>
                    <a:pt x="3559513" y="2144606"/>
                  </a:lnTo>
                  <a:lnTo>
                    <a:pt x="0" y="2144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762827" y="343018"/>
              <a:ext cx="2033859" cy="1453284"/>
            </a:xfrm>
            <a:custGeom>
              <a:avLst/>
              <a:gdLst/>
              <a:ahLst/>
              <a:cxnLst/>
              <a:rect l="l" t="t" r="r" b="b"/>
              <a:pathLst>
                <a:path w="2033859" h="1453284">
                  <a:moveTo>
                    <a:pt x="0" y="0"/>
                  </a:moveTo>
                  <a:lnTo>
                    <a:pt x="2033859" y="0"/>
                  </a:lnTo>
                  <a:lnTo>
                    <a:pt x="2033859" y="1453285"/>
                  </a:lnTo>
                  <a:lnTo>
                    <a:pt x="0" y="1453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8" name="Picture 2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5.834961" end="787.664978"/>
                </p14:media>
              </p:ext>
            </p:ext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2514600" y="2247900"/>
            <a:ext cx="1028700" cy="1028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 showWhenStopped="0">
                <p:cTn id="2"/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8248" y="-30754"/>
            <a:ext cx="18884495" cy="10609653"/>
          </a:xfrm>
          <a:custGeom>
            <a:avLst/>
            <a:gdLst/>
            <a:ahLst/>
            <a:cxnLst/>
            <a:rect l="l" t="t" r="r" b="b"/>
            <a:pathLst>
              <a:path w="18884495" h="10609653">
                <a:moveTo>
                  <a:pt x="0" y="0"/>
                </a:moveTo>
                <a:lnTo>
                  <a:pt x="18884496" y="0"/>
                </a:lnTo>
                <a:lnTo>
                  <a:pt x="18884496" y="10609653"/>
                </a:lnTo>
                <a:lnTo>
                  <a:pt x="0" y="10609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592102">
            <a:off x="-2278448" y="6070920"/>
            <a:ext cx="8576084" cy="8111727"/>
          </a:xfrm>
          <a:custGeom>
            <a:avLst/>
            <a:gdLst/>
            <a:ahLst/>
            <a:cxnLst/>
            <a:rect l="l" t="t" r="r" b="b"/>
            <a:pathLst>
              <a:path w="8576084" h="8111727">
                <a:moveTo>
                  <a:pt x="0" y="0"/>
                </a:moveTo>
                <a:lnTo>
                  <a:pt x="8576084" y="0"/>
                </a:lnTo>
                <a:lnTo>
                  <a:pt x="8576084" y="8111727"/>
                </a:lnTo>
                <a:lnTo>
                  <a:pt x="0" y="8111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14399" y="817210"/>
            <a:ext cx="16344901" cy="8471754"/>
            <a:chOff x="-30104" y="-47625"/>
            <a:chExt cx="4304830" cy="22312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83619"/>
            </a:xfrm>
            <a:custGeom>
              <a:avLst/>
              <a:gdLst/>
              <a:ahLst/>
              <a:cxnLst/>
              <a:rect l="l" t="t" r="r" b="b"/>
              <a:pathLst>
                <a:path w="4274726" h="2183619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59292"/>
                  </a:lnTo>
                  <a:cubicBezTo>
                    <a:pt x="4274726" y="2172728"/>
                    <a:pt x="4263834" y="2183619"/>
                    <a:pt x="4250399" y="2183619"/>
                  </a:cubicBezTo>
                  <a:lnTo>
                    <a:pt x="24327" y="2183619"/>
                  </a:lnTo>
                  <a:cubicBezTo>
                    <a:pt x="10891" y="2183619"/>
                    <a:pt x="0" y="2172728"/>
                    <a:pt x="0" y="2159292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9B3A9"/>
              </a:solidFill>
              <a:prstDash val="dash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-30104" y="-47625"/>
              <a:ext cx="4274726" cy="223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V="1">
            <a:off x="16344900" y="266700"/>
            <a:ext cx="2241550" cy="2310130"/>
          </a:xfrm>
          <a:custGeom>
            <a:avLst/>
            <a:gdLst/>
            <a:ahLst/>
            <a:cxnLst/>
            <a:rect l="l" t="t" r="r" b="b"/>
            <a:pathLst>
              <a:path w="2078878" h="2880057">
                <a:moveTo>
                  <a:pt x="0" y="2880058"/>
                </a:moveTo>
                <a:lnTo>
                  <a:pt x="2078878" y="2880058"/>
                </a:lnTo>
                <a:lnTo>
                  <a:pt x="2078878" y="0"/>
                </a:lnTo>
                <a:lnTo>
                  <a:pt x="0" y="0"/>
                </a:lnTo>
                <a:lnTo>
                  <a:pt x="0" y="288005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064461" y="4444921"/>
            <a:ext cx="2085531" cy="1986942"/>
          </a:xfrm>
          <a:custGeom>
            <a:avLst/>
            <a:gdLst/>
            <a:ahLst/>
            <a:cxnLst/>
            <a:rect l="l" t="t" r="r" b="b"/>
            <a:pathLst>
              <a:path w="2085531" h="1986942">
                <a:moveTo>
                  <a:pt x="0" y="0"/>
                </a:moveTo>
                <a:lnTo>
                  <a:pt x="2085531" y="0"/>
                </a:lnTo>
                <a:lnTo>
                  <a:pt x="2085531" y="1986942"/>
                </a:lnTo>
                <a:lnTo>
                  <a:pt x="0" y="19869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hlinkClick r:id="rId13" action="ppaction://hlinksldjump"/>
          </p:cNvPr>
          <p:cNvSpPr/>
          <p:nvPr/>
        </p:nvSpPr>
        <p:spPr>
          <a:xfrm>
            <a:off x="303509" y="188237"/>
            <a:ext cx="1764330" cy="1680925"/>
          </a:xfrm>
          <a:custGeom>
            <a:avLst/>
            <a:gdLst/>
            <a:ahLst/>
            <a:cxnLst/>
            <a:rect l="l" t="t" r="r" b="b"/>
            <a:pathLst>
              <a:path w="1764330" h="1680925">
                <a:moveTo>
                  <a:pt x="0" y="0"/>
                </a:moveTo>
                <a:lnTo>
                  <a:pt x="1764330" y="0"/>
                </a:lnTo>
                <a:lnTo>
                  <a:pt x="1764330" y="1680926"/>
                </a:lnTo>
                <a:lnTo>
                  <a:pt x="0" y="16809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148200">
            <a:off x="16081747" y="8615168"/>
            <a:ext cx="2355106" cy="1867403"/>
          </a:xfrm>
          <a:custGeom>
            <a:avLst/>
            <a:gdLst/>
            <a:ahLst/>
            <a:cxnLst/>
            <a:rect l="l" t="t" r="r" b="b"/>
            <a:pathLst>
              <a:path w="2355106" h="1867403">
                <a:moveTo>
                  <a:pt x="0" y="0"/>
                </a:moveTo>
                <a:lnTo>
                  <a:pt x="2355106" y="0"/>
                </a:lnTo>
                <a:lnTo>
                  <a:pt x="2355106" y="1867403"/>
                </a:lnTo>
                <a:lnTo>
                  <a:pt x="0" y="186740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76454" y="4769186"/>
            <a:ext cx="1485117" cy="1455415"/>
          </a:xfrm>
          <a:custGeom>
            <a:avLst/>
            <a:gdLst/>
            <a:ahLst/>
            <a:cxnLst/>
            <a:rect l="l" t="t" r="r" b="b"/>
            <a:pathLst>
              <a:path w="1485117" h="1455415">
                <a:moveTo>
                  <a:pt x="0" y="0"/>
                </a:moveTo>
                <a:lnTo>
                  <a:pt x="1485117" y="0"/>
                </a:lnTo>
                <a:lnTo>
                  <a:pt x="1485117" y="1455415"/>
                </a:lnTo>
                <a:lnTo>
                  <a:pt x="0" y="145541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825243" y="613199"/>
            <a:ext cx="847962" cy="831002"/>
          </a:xfrm>
          <a:custGeom>
            <a:avLst/>
            <a:gdLst/>
            <a:ahLst/>
            <a:cxnLst/>
            <a:rect l="l" t="t" r="r" b="b"/>
            <a:pathLst>
              <a:path w="847962" h="831002">
                <a:moveTo>
                  <a:pt x="0" y="0"/>
                </a:moveTo>
                <a:lnTo>
                  <a:pt x="847961" y="0"/>
                </a:lnTo>
                <a:lnTo>
                  <a:pt x="847961" y="831002"/>
                </a:lnTo>
                <a:lnTo>
                  <a:pt x="0" y="83100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16383" y="8651312"/>
            <a:ext cx="1338582" cy="1275304"/>
          </a:xfrm>
          <a:custGeom>
            <a:avLst/>
            <a:gdLst/>
            <a:ahLst/>
            <a:cxnLst/>
            <a:rect l="l" t="t" r="r" b="b"/>
            <a:pathLst>
              <a:path w="1338582" h="1275304">
                <a:moveTo>
                  <a:pt x="0" y="0"/>
                </a:moveTo>
                <a:lnTo>
                  <a:pt x="1338582" y="0"/>
                </a:lnTo>
                <a:lnTo>
                  <a:pt x="1338582" y="1275304"/>
                </a:lnTo>
                <a:lnTo>
                  <a:pt x="0" y="12753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493462" y="1409422"/>
            <a:ext cx="9301077" cy="92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7465">
                <a:solidFill>
                  <a:srgbClr val="50291C"/>
                </a:solidFill>
                <a:latin typeface="Baloo 2 ExtraBold" pitchFamily="2" charset="0"/>
                <a:ea typeface="Mulled Wine Season"/>
                <a:cs typeface="Baloo 2 ExtraBold" pitchFamily="2" charset="0"/>
                <a:sym typeface="Mulled Wine Season"/>
              </a:rPr>
              <a:t>CHỌN 1 TÚI MÙ</a:t>
            </a:r>
          </a:p>
        </p:txBody>
      </p:sp>
      <p:pic>
        <p:nvPicPr>
          <p:cNvPr id="39" name="Candy wrapper (sound effec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625097" y="-2876077"/>
            <a:ext cx="1801708" cy="1801708"/>
          </a:xfrm>
          <a:prstGeom prst="rect">
            <a:avLst/>
          </a:prstGeom>
        </p:spPr>
      </p:pic>
      <p:pic>
        <p:nvPicPr>
          <p:cNvPr id="40" name="Candy wrapper (sound effec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10165" y="-2887349"/>
            <a:ext cx="1801708" cy="1801708"/>
          </a:xfrm>
          <a:prstGeom prst="rect">
            <a:avLst/>
          </a:prstGeom>
        </p:spPr>
      </p:pic>
      <p:pic>
        <p:nvPicPr>
          <p:cNvPr id="41" name="Candy wrapper (sound effec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106994" y="-2950192"/>
            <a:ext cx="1801708" cy="1801708"/>
          </a:xfrm>
          <a:prstGeom prst="rect">
            <a:avLst/>
          </a:prstGeom>
        </p:spPr>
      </p:pic>
      <p:pic>
        <p:nvPicPr>
          <p:cNvPr id="42" name="Candy wrapper (sound effec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039022" y="-3048108"/>
            <a:ext cx="1801708" cy="1801708"/>
          </a:xfrm>
          <a:prstGeom prst="rect">
            <a:avLst/>
          </a:prstGeom>
        </p:spPr>
      </p:pic>
      <p:pic>
        <p:nvPicPr>
          <p:cNvPr id="43" name="Candy wrapper (sound effec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871497" y="11654611"/>
            <a:ext cx="1801708" cy="1801708"/>
          </a:xfrm>
          <a:prstGeom prst="rect">
            <a:avLst/>
          </a:prstGeom>
        </p:spPr>
      </p:pic>
      <p:pic>
        <p:nvPicPr>
          <p:cNvPr id="44" name="Candy wrapper (sound effec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356565" y="11643339"/>
            <a:ext cx="1801708" cy="1801708"/>
          </a:xfrm>
          <a:prstGeom prst="rect">
            <a:avLst/>
          </a:prstGeom>
        </p:spPr>
      </p:pic>
      <p:pic>
        <p:nvPicPr>
          <p:cNvPr id="45" name="Candy wrapper (sound effec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353394" y="11580496"/>
            <a:ext cx="1801708" cy="1801708"/>
          </a:xfrm>
          <a:prstGeom prst="rect">
            <a:avLst/>
          </a:prstGeom>
        </p:spPr>
      </p:pic>
      <p:pic>
        <p:nvPicPr>
          <p:cNvPr id="46" name="Candy wrapper (sound effec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285422" y="11482580"/>
            <a:ext cx="1801708" cy="1801708"/>
          </a:xfrm>
          <a:prstGeom prst="rect">
            <a:avLst/>
          </a:prstGeom>
        </p:spPr>
      </p:pic>
      <p:pic>
        <p:nvPicPr>
          <p:cNvPr id="15" name="hồng phải 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>
            <a:fillRect/>
          </a:stretch>
        </p:blipFill>
        <p:spPr>
          <a:xfrm>
            <a:off x="1447800" y="2247900"/>
            <a:ext cx="5797550" cy="3024505"/>
          </a:xfrm>
          <a:custGeom>
            <a:avLst/>
            <a:gdLst>
              <a:gd name="connsiteX0" fmla="*/ 8713680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9393406 w 18258563"/>
              <a:gd name="connsiteY3" fmla="*/ 9525001 h 9525001"/>
              <a:gd name="connsiteX4" fmla="*/ 9497446 w 18258563"/>
              <a:gd name="connsiteY4" fmla="*/ 9437034 h 9525001"/>
              <a:gd name="connsiteX5" fmla="*/ 9182117 w 18258563"/>
              <a:gd name="connsiteY5" fmla="*/ 8677187 h 9525001"/>
              <a:gd name="connsiteX6" fmla="*/ 9182117 w 18258563"/>
              <a:gd name="connsiteY6" fmla="*/ 6650928 h 9525001"/>
              <a:gd name="connsiteX7" fmla="*/ 9182117 w 18258563"/>
              <a:gd name="connsiteY7" fmla="*/ 4624669 h 9525001"/>
              <a:gd name="connsiteX8" fmla="*/ 9182117 w 18258563"/>
              <a:gd name="connsiteY8" fmla="*/ 2598410 h 9525001"/>
              <a:gd name="connsiteX9" fmla="*/ 9160497 w 18258563"/>
              <a:gd name="connsiteY9" fmla="*/ 2598410 h 9525001"/>
              <a:gd name="connsiteX10" fmla="*/ 9029379 w 18258563"/>
              <a:gd name="connsiteY10" fmla="*/ 2544053 h 9525001"/>
              <a:gd name="connsiteX11" fmla="*/ 9182117 w 18258563"/>
              <a:gd name="connsiteY11" fmla="*/ 581114 h 9525001"/>
              <a:gd name="connsiteX12" fmla="*/ 8706166 w 18258563"/>
              <a:gd name="connsiteY12" fmla="*/ 11229 h 9525001"/>
              <a:gd name="connsiteX13" fmla="*/ 0 w 18258563"/>
              <a:gd name="connsiteY13" fmla="*/ 0 h 9525001"/>
              <a:gd name="connsiteX14" fmla="*/ 1179405 w 18258563"/>
              <a:gd name="connsiteY14" fmla="*/ 0 h 9525001"/>
              <a:gd name="connsiteX15" fmla="*/ 1171891 w 18258563"/>
              <a:gd name="connsiteY15" fmla="*/ 11229 h 9525001"/>
              <a:gd name="connsiteX16" fmla="*/ 1647842 w 18258563"/>
              <a:gd name="connsiteY16" fmla="*/ 581114 h 9525001"/>
              <a:gd name="connsiteX17" fmla="*/ 1647842 w 18258563"/>
              <a:gd name="connsiteY17" fmla="*/ 2607373 h 9525001"/>
              <a:gd name="connsiteX18" fmla="*/ 1669462 w 18258563"/>
              <a:gd name="connsiteY18" fmla="*/ 2607373 h 9525001"/>
              <a:gd name="connsiteX19" fmla="*/ 1800580 w 18258563"/>
              <a:gd name="connsiteY19" fmla="*/ 2661731 h 9525001"/>
              <a:gd name="connsiteX20" fmla="*/ 1647842 w 18258563"/>
              <a:gd name="connsiteY20" fmla="*/ 4624669 h 9525001"/>
              <a:gd name="connsiteX21" fmla="*/ 1647842 w 18258563"/>
              <a:gd name="connsiteY21" fmla="*/ 6650928 h 9525001"/>
              <a:gd name="connsiteX22" fmla="*/ 1647842 w 18258563"/>
              <a:gd name="connsiteY22" fmla="*/ 8677187 h 9525001"/>
              <a:gd name="connsiteX23" fmla="*/ 1963172 w 18258563"/>
              <a:gd name="connsiteY23" fmla="*/ 9437034 h 9525001"/>
              <a:gd name="connsiteX24" fmla="*/ 1859131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8713680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9393406" y="9525001"/>
                </a:lnTo>
                <a:lnTo>
                  <a:pt x="9497446" y="9437034"/>
                </a:lnTo>
                <a:cubicBezTo>
                  <a:pt x="9770732" y="9183752"/>
                  <a:pt x="9854820" y="8930470"/>
                  <a:pt x="9182117" y="8677187"/>
                </a:cubicBezTo>
                <a:cubicBezTo>
                  <a:pt x="7388242" y="8001767"/>
                  <a:pt x="10975991" y="7326348"/>
                  <a:pt x="9182117" y="6650928"/>
                </a:cubicBezTo>
                <a:cubicBezTo>
                  <a:pt x="7388242" y="5975508"/>
                  <a:pt x="10975991" y="5300089"/>
                  <a:pt x="9182117" y="4624669"/>
                </a:cubicBezTo>
                <a:cubicBezTo>
                  <a:pt x="7388242" y="3949249"/>
                  <a:pt x="10975991" y="3273830"/>
                  <a:pt x="9182117" y="2598410"/>
                </a:cubicBezTo>
                <a:lnTo>
                  <a:pt x="9160497" y="2598410"/>
                </a:lnTo>
                <a:lnTo>
                  <a:pt x="9029379" y="2544053"/>
                </a:lnTo>
                <a:cubicBezTo>
                  <a:pt x="7607222" y="1889740"/>
                  <a:pt x="10919933" y="1235428"/>
                  <a:pt x="9182117" y="581114"/>
                </a:cubicBezTo>
                <a:cubicBezTo>
                  <a:pt x="8677590" y="391152"/>
                  <a:pt x="8598757" y="201191"/>
                  <a:pt x="8706166" y="11229"/>
                </a:cubicBezTo>
                <a:close/>
                <a:moveTo>
                  <a:pt x="0" y="0"/>
                </a:moveTo>
                <a:lnTo>
                  <a:pt x="1179405" y="0"/>
                </a:lnTo>
                <a:lnTo>
                  <a:pt x="1171891" y="11229"/>
                </a:lnTo>
                <a:cubicBezTo>
                  <a:pt x="1064482" y="201191"/>
                  <a:pt x="1143315" y="391152"/>
                  <a:pt x="1647842" y="581114"/>
                </a:cubicBezTo>
                <a:cubicBezTo>
                  <a:pt x="3441717" y="1256534"/>
                  <a:pt x="-146034" y="1931953"/>
                  <a:pt x="1647842" y="2607373"/>
                </a:cubicBezTo>
                <a:lnTo>
                  <a:pt x="1669462" y="2607373"/>
                </a:lnTo>
                <a:lnTo>
                  <a:pt x="1800580" y="2661731"/>
                </a:lnTo>
                <a:cubicBezTo>
                  <a:pt x="3222738" y="3316044"/>
                  <a:pt x="-89976" y="3970356"/>
                  <a:pt x="1647842" y="4624669"/>
                </a:cubicBezTo>
                <a:cubicBezTo>
                  <a:pt x="3441717" y="5300089"/>
                  <a:pt x="-146034" y="5975508"/>
                  <a:pt x="1647842" y="6650928"/>
                </a:cubicBezTo>
                <a:cubicBezTo>
                  <a:pt x="3441717" y="7326348"/>
                  <a:pt x="-146034" y="8001767"/>
                  <a:pt x="1647842" y="8677187"/>
                </a:cubicBezTo>
                <a:cubicBezTo>
                  <a:pt x="2320545" y="8930470"/>
                  <a:pt x="2236457" y="9183752"/>
                  <a:pt x="1963172" y="9437034"/>
                </a:cubicBezTo>
                <a:lnTo>
                  <a:pt x="1859131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19" name="xanh phải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>
            <a:fillRect/>
          </a:stretch>
        </p:blipFill>
        <p:spPr>
          <a:xfrm>
            <a:off x="10287000" y="2272030"/>
            <a:ext cx="5798185" cy="3000375"/>
          </a:xfrm>
          <a:custGeom>
            <a:avLst/>
            <a:gdLst>
              <a:gd name="connsiteX0" fmla="*/ 8714055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9507332 w 18258564"/>
              <a:gd name="connsiteY3" fmla="*/ 9448801 h 9448801"/>
              <a:gd name="connsiteX4" fmla="*/ 9544272 w 18258564"/>
              <a:gd name="connsiteY4" fmla="*/ 9405643 h 9448801"/>
              <a:gd name="connsiteX5" fmla="*/ 9110694 w 18258564"/>
              <a:gd name="connsiteY5" fmla="*/ 8772437 h 9448801"/>
              <a:gd name="connsiteX6" fmla="*/ 9110694 w 18258564"/>
              <a:gd name="connsiteY6" fmla="*/ 6746178 h 9448801"/>
              <a:gd name="connsiteX7" fmla="*/ 9110694 w 18258564"/>
              <a:gd name="connsiteY7" fmla="*/ 4719919 h 9448801"/>
              <a:gd name="connsiteX8" fmla="*/ 9110694 w 18258564"/>
              <a:gd name="connsiteY8" fmla="*/ 2693660 h 9448801"/>
              <a:gd name="connsiteX9" fmla="*/ 9089074 w 18258564"/>
              <a:gd name="connsiteY9" fmla="*/ 2693660 h 9448801"/>
              <a:gd name="connsiteX10" fmla="*/ 8957956 w 18258564"/>
              <a:gd name="connsiteY10" fmla="*/ 2639303 h 9448801"/>
              <a:gd name="connsiteX11" fmla="*/ 9110694 w 18258564"/>
              <a:gd name="connsiteY11" fmla="*/ 676364 h 9448801"/>
              <a:gd name="connsiteX12" fmla="*/ 8677116 w 18258564"/>
              <a:gd name="connsiteY12" fmla="*/ 43158 h 9448801"/>
              <a:gd name="connsiteX13" fmla="*/ 0 w 18258564"/>
              <a:gd name="connsiteY13" fmla="*/ 0 h 9448801"/>
              <a:gd name="connsiteX14" fmla="*/ 1179780 w 18258564"/>
              <a:gd name="connsiteY14" fmla="*/ 0 h 9448801"/>
              <a:gd name="connsiteX15" fmla="*/ 1142841 w 18258564"/>
              <a:gd name="connsiteY15" fmla="*/ 43158 h 9448801"/>
              <a:gd name="connsiteX16" fmla="*/ 1576419 w 18258564"/>
              <a:gd name="connsiteY16" fmla="*/ 676364 h 9448801"/>
              <a:gd name="connsiteX17" fmla="*/ 1576419 w 18258564"/>
              <a:gd name="connsiteY17" fmla="*/ 2702623 h 9448801"/>
              <a:gd name="connsiteX18" fmla="*/ 1598039 w 18258564"/>
              <a:gd name="connsiteY18" fmla="*/ 2702623 h 9448801"/>
              <a:gd name="connsiteX19" fmla="*/ 1729157 w 18258564"/>
              <a:gd name="connsiteY19" fmla="*/ 2756981 h 9448801"/>
              <a:gd name="connsiteX20" fmla="*/ 1576419 w 18258564"/>
              <a:gd name="connsiteY20" fmla="*/ 4719919 h 9448801"/>
              <a:gd name="connsiteX21" fmla="*/ 1576419 w 18258564"/>
              <a:gd name="connsiteY21" fmla="*/ 6746178 h 9448801"/>
              <a:gd name="connsiteX22" fmla="*/ 1576419 w 18258564"/>
              <a:gd name="connsiteY22" fmla="*/ 8772437 h 9448801"/>
              <a:gd name="connsiteX23" fmla="*/ 2009997 w 18258564"/>
              <a:gd name="connsiteY23" fmla="*/ 9405643 h 9448801"/>
              <a:gd name="connsiteX24" fmla="*/ 1973058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8714055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9507332" y="9448801"/>
                </a:lnTo>
                <a:lnTo>
                  <a:pt x="9544272" y="9405643"/>
                </a:lnTo>
                <a:cubicBezTo>
                  <a:pt x="9706316" y="9194574"/>
                  <a:pt x="9671280" y="8983506"/>
                  <a:pt x="9110694" y="8772437"/>
                </a:cubicBezTo>
                <a:cubicBezTo>
                  <a:pt x="7316820" y="8097017"/>
                  <a:pt x="10904568" y="7421598"/>
                  <a:pt x="9110694" y="6746178"/>
                </a:cubicBezTo>
                <a:cubicBezTo>
                  <a:pt x="7316820" y="6070758"/>
                  <a:pt x="10904568" y="5395339"/>
                  <a:pt x="9110694" y="4719919"/>
                </a:cubicBezTo>
                <a:cubicBezTo>
                  <a:pt x="7316820" y="4044499"/>
                  <a:pt x="10904568" y="3369080"/>
                  <a:pt x="9110694" y="2693660"/>
                </a:cubicBezTo>
                <a:lnTo>
                  <a:pt x="9089074" y="2693660"/>
                </a:lnTo>
                <a:lnTo>
                  <a:pt x="8957956" y="2639303"/>
                </a:lnTo>
                <a:cubicBezTo>
                  <a:pt x="7535798" y="1984990"/>
                  <a:pt x="10848510" y="1330678"/>
                  <a:pt x="9110694" y="676364"/>
                </a:cubicBezTo>
                <a:cubicBezTo>
                  <a:pt x="8550108" y="465295"/>
                  <a:pt x="8515072" y="254227"/>
                  <a:pt x="8677116" y="43158"/>
                </a:cubicBezTo>
                <a:close/>
                <a:moveTo>
                  <a:pt x="0" y="0"/>
                </a:moveTo>
                <a:lnTo>
                  <a:pt x="1179780" y="0"/>
                </a:lnTo>
                <a:lnTo>
                  <a:pt x="1142841" y="43158"/>
                </a:lnTo>
                <a:cubicBezTo>
                  <a:pt x="980796" y="254227"/>
                  <a:pt x="1015833" y="465295"/>
                  <a:pt x="1576419" y="676364"/>
                </a:cubicBezTo>
                <a:cubicBezTo>
                  <a:pt x="3370294" y="1351784"/>
                  <a:pt x="-217457" y="2027203"/>
                  <a:pt x="1576419" y="2702623"/>
                </a:cubicBezTo>
                <a:lnTo>
                  <a:pt x="1598039" y="2702623"/>
                </a:lnTo>
                <a:lnTo>
                  <a:pt x="1729157" y="2756981"/>
                </a:lnTo>
                <a:cubicBezTo>
                  <a:pt x="3151315" y="3411294"/>
                  <a:pt x="-161399" y="4065606"/>
                  <a:pt x="1576419" y="4719919"/>
                </a:cubicBezTo>
                <a:cubicBezTo>
                  <a:pt x="3370294" y="5395339"/>
                  <a:pt x="-217457" y="6070758"/>
                  <a:pt x="1576419" y="6746178"/>
                </a:cubicBezTo>
                <a:cubicBezTo>
                  <a:pt x="3370294" y="7421598"/>
                  <a:pt x="-217457" y="8097017"/>
                  <a:pt x="1576419" y="8772437"/>
                </a:cubicBezTo>
                <a:cubicBezTo>
                  <a:pt x="2137005" y="8983506"/>
                  <a:pt x="2172042" y="9194574"/>
                  <a:pt x="2009997" y="9405643"/>
                </a:cubicBezTo>
                <a:lnTo>
                  <a:pt x="1973058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16" name="hồng trái 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>
            <a:fillRect/>
          </a:stretch>
        </p:blipFill>
        <p:spPr>
          <a:xfrm>
            <a:off x="1447800" y="2247900"/>
            <a:ext cx="5797550" cy="3024505"/>
          </a:xfrm>
          <a:custGeom>
            <a:avLst/>
            <a:gdLst>
              <a:gd name="connsiteX0" fmla="*/ 16255698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16935423 w 18258563"/>
              <a:gd name="connsiteY3" fmla="*/ 9525001 h 9525001"/>
              <a:gd name="connsiteX4" fmla="*/ 17039463 w 18258563"/>
              <a:gd name="connsiteY4" fmla="*/ 9437035 h 9525001"/>
              <a:gd name="connsiteX5" fmla="*/ 16724134 w 18258563"/>
              <a:gd name="connsiteY5" fmla="*/ 8677188 h 9525001"/>
              <a:gd name="connsiteX6" fmla="*/ 16724134 w 18258563"/>
              <a:gd name="connsiteY6" fmla="*/ 6650929 h 9525001"/>
              <a:gd name="connsiteX7" fmla="*/ 16724134 w 18258563"/>
              <a:gd name="connsiteY7" fmla="*/ 4624670 h 9525001"/>
              <a:gd name="connsiteX8" fmla="*/ 16724134 w 18258563"/>
              <a:gd name="connsiteY8" fmla="*/ 2598411 h 9525001"/>
              <a:gd name="connsiteX9" fmla="*/ 16702514 w 18258563"/>
              <a:gd name="connsiteY9" fmla="*/ 2598411 h 9525001"/>
              <a:gd name="connsiteX10" fmla="*/ 16571396 w 18258563"/>
              <a:gd name="connsiteY10" fmla="*/ 2544054 h 9525001"/>
              <a:gd name="connsiteX11" fmla="*/ 16724134 w 18258563"/>
              <a:gd name="connsiteY11" fmla="*/ 581115 h 9525001"/>
              <a:gd name="connsiteX12" fmla="*/ 16248183 w 18258563"/>
              <a:gd name="connsiteY12" fmla="*/ 11230 h 9525001"/>
              <a:gd name="connsiteX13" fmla="*/ 0 w 18258563"/>
              <a:gd name="connsiteY13" fmla="*/ 0 h 9525001"/>
              <a:gd name="connsiteX14" fmla="*/ 8721423 w 18258563"/>
              <a:gd name="connsiteY14" fmla="*/ 0 h 9525001"/>
              <a:gd name="connsiteX15" fmla="*/ 8713908 w 18258563"/>
              <a:gd name="connsiteY15" fmla="*/ 11230 h 9525001"/>
              <a:gd name="connsiteX16" fmla="*/ 9189859 w 18258563"/>
              <a:gd name="connsiteY16" fmla="*/ 581115 h 9525001"/>
              <a:gd name="connsiteX17" fmla="*/ 9189859 w 18258563"/>
              <a:gd name="connsiteY17" fmla="*/ 2607374 h 9525001"/>
              <a:gd name="connsiteX18" fmla="*/ 9211479 w 18258563"/>
              <a:gd name="connsiteY18" fmla="*/ 2607374 h 9525001"/>
              <a:gd name="connsiteX19" fmla="*/ 9342597 w 18258563"/>
              <a:gd name="connsiteY19" fmla="*/ 2661732 h 9525001"/>
              <a:gd name="connsiteX20" fmla="*/ 9189859 w 18258563"/>
              <a:gd name="connsiteY20" fmla="*/ 4624670 h 9525001"/>
              <a:gd name="connsiteX21" fmla="*/ 9189859 w 18258563"/>
              <a:gd name="connsiteY21" fmla="*/ 6650929 h 9525001"/>
              <a:gd name="connsiteX22" fmla="*/ 9189859 w 18258563"/>
              <a:gd name="connsiteY22" fmla="*/ 8677188 h 9525001"/>
              <a:gd name="connsiteX23" fmla="*/ 9505188 w 18258563"/>
              <a:gd name="connsiteY23" fmla="*/ 9437035 h 9525001"/>
              <a:gd name="connsiteX24" fmla="*/ 9401149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16255698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16935423" y="9525001"/>
                </a:lnTo>
                <a:lnTo>
                  <a:pt x="17039463" y="9437035"/>
                </a:lnTo>
                <a:cubicBezTo>
                  <a:pt x="17312749" y="9183753"/>
                  <a:pt x="17396837" y="8930470"/>
                  <a:pt x="16724134" y="8677188"/>
                </a:cubicBezTo>
                <a:cubicBezTo>
                  <a:pt x="14930259" y="8001768"/>
                  <a:pt x="18518007" y="7326349"/>
                  <a:pt x="16724134" y="6650929"/>
                </a:cubicBezTo>
                <a:cubicBezTo>
                  <a:pt x="14930259" y="5975509"/>
                  <a:pt x="18518007" y="5300090"/>
                  <a:pt x="16724134" y="4624670"/>
                </a:cubicBezTo>
                <a:cubicBezTo>
                  <a:pt x="14930259" y="3949250"/>
                  <a:pt x="18518007" y="3273831"/>
                  <a:pt x="16724134" y="2598411"/>
                </a:cubicBezTo>
                <a:lnTo>
                  <a:pt x="16702514" y="2598411"/>
                </a:lnTo>
                <a:lnTo>
                  <a:pt x="16571396" y="2544054"/>
                </a:lnTo>
                <a:cubicBezTo>
                  <a:pt x="15149238" y="1889741"/>
                  <a:pt x="18461951" y="1235429"/>
                  <a:pt x="16724134" y="581115"/>
                </a:cubicBezTo>
                <a:cubicBezTo>
                  <a:pt x="16219607" y="391153"/>
                  <a:pt x="16140774" y="201192"/>
                  <a:pt x="16248183" y="11230"/>
                </a:cubicBezTo>
                <a:close/>
                <a:moveTo>
                  <a:pt x="0" y="0"/>
                </a:moveTo>
                <a:lnTo>
                  <a:pt x="8721423" y="0"/>
                </a:lnTo>
                <a:lnTo>
                  <a:pt x="8713908" y="11230"/>
                </a:lnTo>
                <a:cubicBezTo>
                  <a:pt x="8606499" y="201192"/>
                  <a:pt x="8685331" y="391153"/>
                  <a:pt x="9189859" y="581115"/>
                </a:cubicBezTo>
                <a:cubicBezTo>
                  <a:pt x="10983734" y="1256535"/>
                  <a:pt x="7395983" y="1931954"/>
                  <a:pt x="9189859" y="2607374"/>
                </a:cubicBezTo>
                <a:lnTo>
                  <a:pt x="9211479" y="2607374"/>
                </a:lnTo>
                <a:lnTo>
                  <a:pt x="9342597" y="2661732"/>
                </a:lnTo>
                <a:cubicBezTo>
                  <a:pt x="10764755" y="3316045"/>
                  <a:pt x="7452042" y="3970357"/>
                  <a:pt x="9189859" y="4624670"/>
                </a:cubicBezTo>
                <a:cubicBezTo>
                  <a:pt x="10983734" y="5300090"/>
                  <a:pt x="7395983" y="5975509"/>
                  <a:pt x="9189859" y="6650929"/>
                </a:cubicBezTo>
                <a:cubicBezTo>
                  <a:pt x="10983734" y="7326349"/>
                  <a:pt x="7395983" y="8001768"/>
                  <a:pt x="9189859" y="8677188"/>
                </a:cubicBezTo>
                <a:cubicBezTo>
                  <a:pt x="9862562" y="8930470"/>
                  <a:pt x="9778474" y="9183753"/>
                  <a:pt x="9505188" y="9437035"/>
                </a:cubicBezTo>
                <a:lnTo>
                  <a:pt x="9401149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20" name="xanh trái 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>
            <a:fillRect/>
          </a:stretch>
        </p:blipFill>
        <p:spPr>
          <a:xfrm>
            <a:off x="10288905" y="2272030"/>
            <a:ext cx="5798185" cy="3000375"/>
          </a:xfrm>
          <a:custGeom>
            <a:avLst/>
            <a:gdLst>
              <a:gd name="connsiteX0" fmla="*/ 16256073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17049350 w 18258564"/>
              <a:gd name="connsiteY3" fmla="*/ 9448801 h 9448801"/>
              <a:gd name="connsiteX4" fmla="*/ 17086288 w 18258564"/>
              <a:gd name="connsiteY4" fmla="*/ 9405644 h 9448801"/>
              <a:gd name="connsiteX5" fmla="*/ 16652711 w 18258564"/>
              <a:gd name="connsiteY5" fmla="*/ 8772438 h 9448801"/>
              <a:gd name="connsiteX6" fmla="*/ 16652711 w 18258564"/>
              <a:gd name="connsiteY6" fmla="*/ 6746179 h 9448801"/>
              <a:gd name="connsiteX7" fmla="*/ 16652711 w 18258564"/>
              <a:gd name="connsiteY7" fmla="*/ 4719920 h 9448801"/>
              <a:gd name="connsiteX8" fmla="*/ 16652711 w 18258564"/>
              <a:gd name="connsiteY8" fmla="*/ 2693661 h 9448801"/>
              <a:gd name="connsiteX9" fmla="*/ 16631091 w 18258564"/>
              <a:gd name="connsiteY9" fmla="*/ 2693661 h 9448801"/>
              <a:gd name="connsiteX10" fmla="*/ 16499973 w 18258564"/>
              <a:gd name="connsiteY10" fmla="*/ 2639304 h 9448801"/>
              <a:gd name="connsiteX11" fmla="*/ 16652711 w 18258564"/>
              <a:gd name="connsiteY11" fmla="*/ 676365 h 9448801"/>
              <a:gd name="connsiteX12" fmla="*/ 16219132 w 18258564"/>
              <a:gd name="connsiteY12" fmla="*/ 43159 h 9448801"/>
              <a:gd name="connsiteX13" fmla="*/ 0 w 18258564"/>
              <a:gd name="connsiteY13" fmla="*/ 0 h 9448801"/>
              <a:gd name="connsiteX14" fmla="*/ 8721798 w 18258564"/>
              <a:gd name="connsiteY14" fmla="*/ 0 h 9448801"/>
              <a:gd name="connsiteX15" fmla="*/ 8684858 w 18258564"/>
              <a:gd name="connsiteY15" fmla="*/ 43159 h 9448801"/>
              <a:gd name="connsiteX16" fmla="*/ 9118436 w 18258564"/>
              <a:gd name="connsiteY16" fmla="*/ 676365 h 9448801"/>
              <a:gd name="connsiteX17" fmla="*/ 9118436 w 18258564"/>
              <a:gd name="connsiteY17" fmla="*/ 2702624 h 9448801"/>
              <a:gd name="connsiteX18" fmla="*/ 9140056 w 18258564"/>
              <a:gd name="connsiteY18" fmla="*/ 2702624 h 9448801"/>
              <a:gd name="connsiteX19" fmla="*/ 9271174 w 18258564"/>
              <a:gd name="connsiteY19" fmla="*/ 2756982 h 9448801"/>
              <a:gd name="connsiteX20" fmla="*/ 9118436 w 18258564"/>
              <a:gd name="connsiteY20" fmla="*/ 4719920 h 9448801"/>
              <a:gd name="connsiteX21" fmla="*/ 9118436 w 18258564"/>
              <a:gd name="connsiteY21" fmla="*/ 6746179 h 9448801"/>
              <a:gd name="connsiteX22" fmla="*/ 9118436 w 18258564"/>
              <a:gd name="connsiteY22" fmla="*/ 8772438 h 9448801"/>
              <a:gd name="connsiteX23" fmla="*/ 9552014 w 18258564"/>
              <a:gd name="connsiteY23" fmla="*/ 9405644 h 9448801"/>
              <a:gd name="connsiteX24" fmla="*/ 9515075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16256073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17049350" y="9448801"/>
                </a:lnTo>
                <a:lnTo>
                  <a:pt x="17086288" y="9405644"/>
                </a:lnTo>
                <a:cubicBezTo>
                  <a:pt x="17248332" y="9194575"/>
                  <a:pt x="17213296" y="8983507"/>
                  <a:pt x="16652711" y="8772438"/>
                </a:cubicBezTo>
                <a:cubicBezTo>
                  <a:pt x="14858836" y="8097018"/>
                  <a:pt x="18446584" y="7421599"/>
                  <a:pt x="16652711" y="6746179"/>
                </a:cubicBezTo>
                <a:cubicBezTo>
                  <a:pt x="14858836" y="6070759"/>
                  <a:pt x="18446584" y="5395340"/>
                  <a:pt x="16652711" y="4719920"/>
                </a:cubicBezTo>
                <a:cubicBezTo>
                  <a:pt x="14858836" y="4044500"/>
                  <a:pt x="18446584" y="3369081"/>
                  <a:pt x="16652711" y="2693661"/>
                </a:cubicBezTo>
                <a:lnTo>
                  <a:pt x="16631091" y="2693661"/>
                </a:lnTo>
                <a:lnTo>
                  <a:pt x="16499973" y="2639304"/>
                </a:lnTo>
                <a:cubicBezTo>
                  <a:pt x="15077815" y="1984991"/>
                  <a:pt x="18390528" y="1330679"/>
                  <a:pt x="16652711" y="676365"/>
                </a:cubicBezTo>
                <a:cubicBezTo>
                  <a:pt x="16092125" y="465296"/>
                  <a:pt x="16057088" y="254228"/>
                  <a:pt x="16219132" y="43159"/>
                </a:cubicBezTo>
                <a:close/>
                <a:moveTo>
                  <a:pt x="0" y="0"/>
                </a:moveTo>
                <a:lnTo>
                  <a:pt x="8721798" y="0"/>
                </a:lnTo>
                <a:lnTo>
                  <a:pt x="8684858" y="43159"/>
                </a:lnTo>
                <a:cubicBezTo>
                  <a:pt x="8522813" y="254228"/>
                  <a:pt x="8557850" y="465296"/>
                  <a:pt x="9118436" y="676365"/>
                </a:cubicBezTo>
                <a:cubicBezTo>
                  <a:pt x="10912311" y="1351785"/>
                  <a:pt x="7324561" y="2027204"/>
                  <a:pt x="9118436" y="2702624"/>
                </a:cubicBezTo>
                <a:lnTo>
                  <a:pt x="9140056" y="2702624"/>
                </a:lnTo>
                <a:lnTo>
                  <a:pt x="9271174" y="2756982"/>
                </a:lnTo>
                <a:cubicBezTo>
                  <a:pt x="10693332" y="3411295"/>
                  <a:pt x="7380618" y="4065607"/>
                  <a:pt x="9118436" y="4719920"/>
                </a:cubicBezTo>
                <a:cubicBezTo>
                  <a:pt x="10912311" y="5395340"/>
                  <a:pt x="7324561" y="6070759"/>
                  <a:pt x="9118436" y="6746179"/>
                </a:cubicBezTo>
                <a:cubicBezTo>
                  <a:pt x="10912311" y="7421599"/>
                  <a:pt x="7324561" y="8097018"/>
                  <a:pt x="9118436" y="8772438"/>
                </a:cubicBezTo>
                <a:cubicBezTo>
                  <a:pt x="9679022" y="8983507"/>
                  <a:pt x="9714059" y="9194575"/>
                  <a:pt x="9552014" y="9405644"/>
                </a:cubicBezTo>
                <a:lnTo>
                  <a:pt x="9515075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52" name="hồng phải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>
            <a:fillRect/>
          </a:stretch>
        </p:blipFill>
        <p:spPr>
          <a:xfrm>
            <a:off x="1524000" y="5563235"/>
            <a:ext cx="5797550" cy="3024505"/>
          </a:xfrm>
          <a:custGeom>
            <a:avLst/>
            <a:gdLst>
              <a:gd name="connsiteX0" fmla="*/ 8713680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9393406 w 18258563"/>
              <a:gd name="connsiteY3" fmla="*/ 9525001 h 9525001"/>
              <a:gd name="connsiteX4" fmla="*/ 9497446 w 18258563"/>
              <a:gd name="connsiteY4" fmla="*/ 9437034 h 9525001"/>
              <a:gd name="connsiteX5" fmla="*/ 9182117 w 18258563"/>
              <a:gd name="connsiteY5" fmla="*/ 8677187 h 9525001"/>
              <a:gd name="connsiteX6" fmla="*/ 9182117 w 18258563"/>
              <a:gd name="connsiteY6" fmla="*/ 6650928 h 9525001"/>
              <a:gd name="connsiteX7" fmla="*/ 9182117 w 18258563"/>
              <a:gd name="connsiteY7" fmla="*/ 4624669 h 9525001"/>
              <a:gd name="connsiteX8" fmla="*/ 9182117 w 18258563"/>
              <a:gd name="connsiteY8" fmla="*/ 2598410 h 9525001"/>
              <a:gd name="connsiteX9" fmla="*/ 9160497 w 18258563"/>
              <a:gd name="connsiteY9" fmla="*/ 2598410 h 9525001"/>
              <a:gd name="connsiteX10" fmla="*/ 9029379 w 18258563"/>
              <a:gd name="connsiteY10" fmla="*/ 2544053 h 9525001"/>
              <a:gd name="connsiteX11" fmla="*/ 9182117 w 18258563"/>
              <a:gd name="connsiteY11" fmla="*/ 581114 h 9525001"/>
              <a:gd name="connsiteX12" fmla="*/ 8706166 w 18258563"/>
              <a:gd name="connsiteY12" fmla="*/ 11229 h 9525001"/>
              <a:gd name="connsiteX13" fmla="*/ 0 w 18258563"/>
              <a:gd name="connsiteY13" fmla="*/ 0 h 9525001"/>
              <a:gd name="connsiteX14" fmla="*/ 1179405 w 18258563"/>
              <a:gd name="connsiteY14" fmla="*/ 0 h 9525001"/>
              <a:gd name="connsiteX15" fmla="*/ 1171891 w 18258563"/>
              <a:gd name="connsiteY15" fmla="*/ 11229 h 9525001"/>
              <a:gd name="connsiteX16" fmla="*/ 1647842 w 18258563"/>
              <a:gd name="connsiteY16" fmla="*/ 581114 h 9525001"/>
              <a:gd name="connsiteX17" fmla="*/ 1647842 w 18258563"/>
              <a:gd name="connsiteY17" fmla="*/ 2607373 h 9525001"/>
              <a:gd name="connsiteX18" fmla="*/ 1669462 w 18258563"/>
              <a:gd name="connsiteY18" fmla="*/ 2607373 h 9525001"/>
              <a:gd name="connsiteX19" fmla="*/ 1800580 w 18258563"/>
              <a:gd name="connsiteY19" fmla="*/ 2661731 h 9525001"/>
              <a:gd name="connsiteX20" fmla="*/ 1647842 w 18258563"/>
              <a:gd name="connsiteY20" fmla="*/ 4624669 h 9525001"/>
              <a:gd name="connsiteX21" fmla="*/ 1647842 w 18258563"/>
              <a:gd name="connsiteY21" fmla="*/ 6650928 h 9525001"/>
              <a:gd name="connsiteX22" fmla="*/ 1647842 w 18258563"/>
              <a:gd name="connsiteY22" fmla="*/ 8677187 h 9525001"/>
              <a:gd name="connsiteX23" fmla="*/ 1963172 w 18258563"/>
              <a:gd name="connsiteY23" fmla="*/ 9437034 h 9525001"/>
              <a:gd name="connsiteX24" fmla="*/ 1859131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8713680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9393406" y="9525001"/>
                </a:lnTo>
                <a:lnTo>
                  <a:pt x="9497446" y="9437034"/>
                </a:lnTo>
                <a:cubicBezTo>
                  <a:pt x="9770732" y="9183752"/>
                  <a:pt x="9854820" y="8930470"/>
                  <a:pt x="9182117" y="8677187"/>
                </a:cubicBezTo>
                <a:cubicBezTo>
                  <a:pt x="7388242" y="8001767"/>
                  <a:pt x="10975991" y="7326348"/>
                  <a:pt x="9182117" y="6650928"/>
                </a:cubicBezTo>
                <a:cubicBezTo>
                  <a:pt x="7388242" y="5975508"/>
                  <a:pt x="10975991" y="5300089"/>
                  <a:pt x="9182117" y="4624669"/>
                </a:cubicBezTo>
                <a:cubicBezTo>
                  <a:pt x="7388242" y="3949249"/>
                  <a:pt x="10975991" y="3273830"/>
                  <a:pt x="9182117" y="2598410"/>
                </a:cubicBezTo>
                <a:lnTo>
                  <a:pt x="9160497" y="2598410"/>
                </a:lnTo>
                <a:lnTo>
                  <a:pt x="9029379" y="2544053"/>
                </a:lnTo>
                <a:cubicBezTo>
                  <a:pt x="7607222" y="1889740"/>
                  <a:pt x="10919933" y="1235428"/>
                  <a:pt x="9182117" y="581114"/>
                </a:cubicBezTo>
                <a:cubicBezTo>
                  <a:pt x="8677590" y="391152"/>
                  <a:pt x="8598757" y="201191"/>
                  <a:pt x="8706166" y="11229"/>
                </a:cubicBezTo>
                <a:close/>
                <a:moveTo>
                  <a:pt x="0" y="0"/>
                </a:moveTo>
                <a:lnTo>
                  <a:pt x="1179405" y="0"/>
                </a:lnTo>
                <a:lnTo>
                  <a:pt x="1171891" y="11229"/>
                </a:lnTo>
                <a:cubicBezTo>
                  <a:pt x="1064482" y="201191"/>
                  <a:pt x="1143315" y="391152"/>
                  <a:pt x="1647842" y="581114"/>
                </a:cubicBezTo>
                <a:cubicBezTo>
                  <a:pt x="3441717" y="1256534"/>
                  <a:pt x="-146034" y="1931953"/>
                  <a:pt x="1647842" y="2607373"/>
                </a:cubicBezTo>
                <a:lnTo>
                  <a:pt x="1669462" y="2607373"/>
                </a:lnTo>
                <a:lnTo>
                  <a:pt x="1800580" y="2661731"/>
                </a:lnTo>
                <a:cubicBezTo>
                  <a:pt x="3222738" y="3316044"/>
                  <a:pt x="-89976" y="3970356"/>
                  <a:pt x="1647842" y="4624669"/>
                </a:cubicBezTo>
                <a:cubicBezTo>
                  <a:pt x="3441717" y="5300089"/>
                  <a:pt x="-146034" y="5975508"/>
                  <a:pt x="1647842" y="6650928"/>
                </a:cubicBezTo>
                <a:cubicBezTo>
                  <a:pt x="3441717" y="7326348"/>
                  <a:pt x="-146034" y="8001767"/>
                  <a:pt x="1647842" y="8677187"/>
                </a:cubicBezTo>
                <a:cubicBezTo>
                  <a:pt x="2320545" y="8930470"/>
                  <a:pt x="2236457" y="9183752"/>
                  <a:pt x="1963172" y="9437034"/>
                </a:cubicBezTo>
                <a:lnTo>
                  <a:pt x="1859131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53" name="xanh phải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>
            <a:fillRect/>
          </a:stretch>
        </p:blipFill>
        <p:spPr>
          <a:xfrm>
            <a:off x="10287000" y="5563235"/>
            <a:ext cx="5798185" cy="3000375"/>
          </a:xfrm>
          <a:custGeom>
            <a:avLst/>
            <a:gdLst>
              <a:gd name="connsiteX0" fmla="*/ 8714055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9507332 w 18258564"/>
              <a:gd name="connsiteY3" fmla="*/ 9448801 h 9448801"/>
              <a:gd name="connsiteX4" fmla="*/ 9544272 w 18258564"/>
              <a:gd name="connsiteY4" fmla="*/ 9405643 h 9448801"/>
              <a:gd name="connsiteX5" fmla="*/ 9110694 w 18258564"/>
              <a:gd name="connsiteY5" fmla="*/ 8772437 h 9448801"/>
              <a:gd name="connsiteX6" fmla="*/ 9110694 w 18258564"/>
              <a:gd name="connsiteY6" fmla="*/ 6746178 h 9448801"/>
              <a:gd name="connsiteX7" fmla="*/ 9110694 w 18258564"/>
              <a:gd name="connsiteY7" fmla="*/ 4719919 h 9448801"/>
              <a:gd name="connsiteX8" fmla="*/ 9110694 w 18258564"/>
              <a:gd name="connsiteY8" fmla="*/ 2693660 h 9448801"/>
              <a:gd name="connsiteX9" fmla="*/ 9089074 w 18258564"/>
              <a:gd name="connsiteY9" fmla="*/ 2693660 h 9448801"/>
              <a:gd name="connsiteX10" fmla="*/ 8957956 w 18258564"/>
              <a:gd name="connsiteY10" fmla="*/ 2639303 h 9448801"/>
              <a:gd name="connsiteX11" fmla="*/ 9110694 w 18258564"/>
              <a:gd name="connsiteY11" fmla="*/ 676364 h 9448801"/>
              <a:gd name="connsiteX12" fmla="*/ 8677116 w 18258564"/>
              <a:gd name="connsiteY12" fmla="*/ 43158 h 9448801"/>
              <a:gd name="connsiteX13" fmla="*/ 0 w 18258564"/>
              <a:gd name="connsiteY13" fmla="*/ 0 h 9448801"/>
              <a:gd name="connsiteX14" fmla="*/ 1179780 w 18258564"/>
              <a:gd name="connsiteY14" fmla="*/ 0 h 9448801"/>
              <a:gd name="connsiteX15" fmla="*/ 1142841 w 18258564"/>
              <a:gd name="connsiteY15" fmla="*/ 43158 h 9448801"/>
              <a:gd name="connsiteX16" fmla="*/ 1576419 w 18258564"/>
              <a:gd name="connsiteY16" fmla="*/ 676364 h 9448801"/>
              <a:gd name="connsiteX17" fmla="*/ 1576419 w 18258564"/>
              <a:gd name="connsiteY17" fmla="*/ 2702623 h 9448801"/>
              <a:gd name="connsiteX18" fmla="*/ 1598039 w 18258564"/>
              <a:gd name="connsiteY18" fmla="*/ 2702623 h 9448801"/>
              <a:gd name="connsiteX19" fmla="*/ 1729157 w 18258564"/>
              <a:gd name="connsiteY19" fmla="*/ 2756981 h 9448801"/>
              <a:gd name="connsiteX20" fmla="*/ 1576419 w 18258564"/>
              <a:gd name="connsiteY20" fmla="*/ 4719919 h 9448801"/>
              <a:gd name="connsiteX21" fmla="*/ 1576419 w 18258564"/>
              <a:gd name="connsiteY21" fmla="*/ 6746178 h 9448801"/>
              <a:gd name="connsiteX22" fmla="*/ 1576419 w 18258564"/>
              <a:gd name="connsiteY22" fmla="*/ 8772437 h 9448801"/>
              <a:gd name="connsiteX23" fmla="*/ 2009997 w 18258564"/>
              <a:gd name="connsiteY23" fmla="*/ 9405643 h 9448801"/>
              <a:gd name="connsiteX24" fmla="*/ 1973058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8714055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9507332" y="9448801"/>
                </a:lnTo>
                <a:lnTo>
                  <a:pt x="9544272" y="9405643"/>
                </a:lnTo>
                <a:cubicBezTo>
                  <a:pt x="9706316" y="9194574"/>
                  <a:pt x="9671280" y="8983506"/>
                  <a:pt x="9110694" y="8772437"/>
                </a:cubicBezTo>
                <a:cubicBezTo>
                  <a:pt x="7316820" y="8097017"/>
                  <a:pt x="10904568" y="7421598"/>
                  <a:pt x="9110694" y="6746178"/>
                </a:cubicBezTo>
                <a:cubicBezTo>
                  <a:pt x="7316820" y="6070758"/>
                  <a:pt x="10904568" y="5395339"/>
                  <a:pt x="9110694" y="4719919"/>
                </a:cubicBezTo>
                <a:cubicBezTo>
                  <a:pt x="7316820" y="4044499"/>
                  <a:pt x="10904568" y="3369080"/>
                  <a:pt x="9110694" y="2693660"/>
                </a:cubicBezTo>
                <a:lnTo>
                  <a:pt x="9089074" y="2693660"/>
                </a:lnTo>
                <a:lnTo>
                  <a:pt x="8957956" y="2639303"/>
                </a:lnTo>
                <a:cubicBezTo>
                  <a:pt x="7535798" y="1984990"/>
                  <a:pt x="10848510" y="1330678"/>
                  <a:pt x="9110694" y="676364"/>
                </a:cubicBezTo>
                <a:cubicBezTo>
                  <a:pt x="8550108" y="465295"/>
                  <a:pt x="8515072" y="254227"/>
                  <a:pt x="8677116" y="43158"/>
                </a:cubicBezTo>
                <a:close/>
                <a:moveTo>
                  <a:pt x="0" y="0"/>
                </a:moveTo>
                <a:lnTo>
                  <a:pt x="1179780" y="0"/>
                </a:lnTo>
                <a:lnTo>
                  <a:pt x="1142841" y="43158"/>
                </a:lnTo>
                <a:cubicBezTo>
                  <a:pt x="980796" y="254227"/>
                  <a:pt x="1015833" y="465295"/>
                  <a:pt x="1576419" y="676364"/>
                </a:cubicBezTo>
                <a:cubicBezTo>
                  <a:pt x="3370294" y="1351784"/>
                  <a:pt x="-217457" y="2027203"/>
                  <a:pt x="1576419" y="2702623"/>
                </a:cubicBezTo>
                <a:lnTo>
                  <a:pt x="1598039" y="2702623"/>
                </a:lnTo>
                <a:lnTo>
                  <a:pt x="1729157" y="2756981"/>
                </a:lnTo>
                <a:cubicBezTo>
                  <a:pt x="3151315" y="3411294"/>
                  <a:pt x="-161399" y="4065606"/>
                  <a:pt x="1576419" y="4719919"/>
                </a:cubicBezTo>
                <a:cubicBezTo>
                  <a:pt x="3370294" y="5395339"/>
                  <a:pt x="-217457" y="6070758"/>
                  <a:pt x="1576419" y="6746178"/>
                </a:cubicBezTo>
                <a:cubicBezTo>
                  <a:pt x="3370294" y="7421598"/>
                  <a:pt x="-217457" y="8097017"/>
                  <a:pt x="1576419" y="8772437"/>
                </a:cubicBezTo>
                <a:cubicBezTo>
                  <a:pt x="2137005" y="8983506"/>
                  <a:pt x="2172042" y="9194574"/>
                  <a:pt x="2009997" y="9405643"/>
                </a:cubicBezTo>
                <a:lnTo>
                  <a:pt x="1973058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54" name="hồng trái 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>
            <a:fillRect/>
          </a:stretch>
        </p:blipFill>
        <p:spPr>
          <a:xfrm>
            <a:off x="1524000" y="5563870"/>
            <a:ext cx="5797550" cy="3024505"/>
          </a:xfrm>
          <a:custGeom>
            <a:avLst/>
            <a:gdLst>
              <a:gd name="connsiteX0" fmla="*/ 16255698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16935423 w 18258563"/>
              <a:gd name="connsiteY3" fmla="*/ 9525001 h 9525001"/>
              <a:gd name="connsiteX4" fmla="*/ 17039463 w 18258563"/>
              <a:gd name="connsiteY4" fmla="*/ 9437035 h 9525001"/>
              <a:gd name="connsiteX5" fmla="*/ 16724134 w 18258563"/>
              <a:gd name="connsiteY5" fmla="*/ 8677188 h 9525001"/>
              <a:gd name="connsiteX6" fmla="*/ 16724134 w 18258563"/>
              <a:gd name="connsiteY6" fmla="*/ 6650929 h 9525001"/>
              <a:gd name="connsiteX7" fmla="*/ 16724134 w 18258563"/>
              <a:gd name="connsiteY7" fmla="*/ 4624670 h 9525001"/>
              <a:gd name="connsiteX8" fmla="*/ 16724134 w 18258563"/>
              <a:gd name="connsiteY8" fmla="*/ 2598411 h 9525001"/>
              <a:gd name="connsiteX9" fmla="*/ 16702514 w 18258563"/>
              <a:gd name="connsiteY9" fmla="*/ 2598411 h 9525001"/>
              <a:gd name="connsiteX10" fmla="*/ 16571396 w 18258563"/>
              <a:gd name="connsiteY10" fmla="*/ 2544054 h 9525001"/>
              <a:gd name="connsiteX11" fmla="*/ 16724134 w 18258563"/>
              <a:gd name="connsiteY11" fmla="*/ 581115 h 9525001"/>
              <a:gd name="connsiteX12" fmla="*/ 16248183 w 18258563"/>
              <a:gd name="connsiteY12" fmla="*/ 11230 h 9525001"/>
              <a:gd name="connsiteX13" fmla="*/ 0 w 18258563"/>
              <a:gd name="connsiteY13" fmla="*/ 0 h 9525001"/>
              <a:gd name="connsiteX14" fmla="*/ 8721423 w 18258563"/>
              <a:gd name="connsiteY14" fmla="*/ 0 h 9525001"/>
              <a:gd name="connsiteX15" fmla="*/ 8713908 w 18258563"/>
              <a:gd name="connsiteY15" fmla="*/ 11230 h 9525001"/>
              <a:gd name="connsiteX16" fmla="*/ 9189859 w 18258563"/>
              <a:gd name="connsiteY16" fmla="*/ 581115 h 9525001"/>
              <a:gd name="connsiteX17" fmla="*/ 9189859 w 18258563"/>
              <a:gd name="connsiteY17" fmla="*/ 2607374 h 9525001"/>
              <a:gd name="connsiteX18" fmla="*/ 9211479 w 18258563"/>
              <a:gd name="connsiteY18" fmla="*/ 2607374 h 9525001"/>
              <a:gd name="connsiteX19" fmla="*/ 9342597 w 18258563"/>
              <a:gd name="connsiteY19" fmla="*/ 2661732 h 9525001"/>
              <a:gd name="connsiteX20" fmla="*/ 9189859 w 18258563"/>
              <a:gd name="connsiteY20" fmla="*/ 4624670 h 9525001"/>
              <a:gd name="connsiteX21" fmla="*/ 9189859 w 18258563"/>
              <a:gd name="connsiteY21" fmla="*/ 6650929 h 9525001"/>
              <a:gd name="connsiteX22" fmla="*/ 9189859 w 18258563"/>
              <a:gd name="connsiteY22" fmla="*/ 8677188 h 9525001"/>
              <a:gd name="connsiteX23" fmla="*/ 9505188 w 18258563"/>
              <a:gd name="connsiteY23" fmla="*/ 9437035 h 9525001"/>
              <a:gd name="connsiteX24" fmla="*/ 9401149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16255698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16935423" y="9525001"/>
                </a:lnTo>
                <a:lnTo>
                  <a:pt x="17039463" y="9437035"/>
                </a:lnTo>
                <a:cubicBezTo>
                  <a:pt x="17312749" y="9183753"/>
                  <a:pt x="17396837" y="8930470"/>
                  <a:pt x="16724134" y="8677188"/>
                </a:cubicBezTo>
                <a:cubicBezTo>
                  <a:pt x="14930259" y="8001768"/>
                  <a:pt x="18518007" y="7326349"/>
                  <a:pt x="16724134" y="6650929"/>
                </a:cubicBezTo>
                <a:cubicBezTo>
                  <a:pt x="14930259" y="5975509"/>
                  <a:pt x="18518007" y="5300090"/>
                  <a:pt x="16724134" y="4624670"/>
                </a:cubicBezTo>
                <a:cubicBezTo>
                  <a:pt x="14930259" y="3949250"/>
                  <a:pt x="18518007" y="3273831"/>
                  <a:pt x="16724134" y="2598411"/>
                </a:cubicBezTo>
                <a:lnTo>
                  <a:pt x="16702514" y="2598411"/>
                </a:lnTo>
                <a:lnTo>
                  <a:pt x="16571396" y="2544054"/>
                </a:lnTo>
                <a:cubicBezTo>
                  <a:pt x="15149238" y="1889741"/>
                  <a:pt x="18461951" y="1235429"/>
                  <a:pt x="16724134" y="581115"/>
                </a:cubicBezTo>
                <a:cubicBezTo>
                  <a:pt x="16219607" y="391153"/>
                  <a:pt x="16140774" y="201192"/>
                  <a:pt x="16248183" y="11230"/>
                </a:cubicBezTo>
                <a:close/>
                <a:moveTo>
                  <a:pt x="0" y="0"/>
                </a:moveTo>
                <a:lnTo>
                  <a:pt x="8721423" y="0"/>
                </a:lnTo>
                <a:lnTo>
                  <a:pt x="8713908" y="11230"/>
                </a:lnTo>
                <a:cubicBezTo>
                  <a:pt x="8606499" y="201192"/>
                  <a:pt x="8685331" y="391153"/>
                  <a:pt x="9189859" y="581115"/>
                </a:cubicBezTo>
                <a:cubicBezTo>
                  <a:pt x="10983734" y="1256535"/>
                  <a:pt x="7395983" y="1931954"/>
                  <a:pt x="9189859" y="2607374"/>
                </a:cubicBezTo>
                <a:lnTo>
                  <a:pt x="9211479" y="2607374"/>
                </a:lnTo>
                <a:lnTo>
                  <a:pt x="9342597" y="2661732"/>
                </a:lnTo>
                <a:cubicBezTo>
                  <a:pt x="10764755" y="3316045"/>
                  <a:pt x="7452042" y="3970357"/>
                  <a:pt x="9189859" y="4624670"/>
                </a:cubicBezTo>
                <a:cubicBezTo>
                  <a:pt x="10983734" y="5300090"/>
                  <a:pt x="7395983" y="5975509"/>
                  <a:pt x="9189859" y="6650929"/>
                </a:cubicBezTo>
                <a:cubicBezTo>
                  <a:pt x="10983734" y="7326349"/>
                  <a:pt x="7395983" y="8001768"/>
                  <a:pt x="9189859" y="8677188"/>
                </a:cubicBezTo>
                <a:cubicBezTo>
                  <a:pt x="9862562" y="8930470"/>
                  <a:pt x="9778474" y="9183753"/>
                  <a:pt x="9505188" y="9437035"/>
                </a:cubicBezTo>
                <a:lnTo>
                  <a:pt x="9401149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55" name="xanh trái 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>
            <a:fillRect/>
          </a:stretch>
        </p:blipFill>
        <p:spPr>
          <a:xfrm>
            <a:off x="10288905" y="5563870"/>
            <a:ext cx="5798185" cy="3000375"/>
          </a:xfrm>
          <a:custGeom>
            <a:avLst/>
            <a:gdLst>
              <a:gd name="connsiteX0" fmla="*/ 16256073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17049350 w 18258564"/>
              <a:gd name="connsiteY3" fmla="*/ 9448801 h 9448801"/>
              <a:gd name="connsiteX4" fmla="*/ 17086288 w 18258564"/>
              <a:gd name="connsiteY4" fmla="*/ 9405644 h 9448801"/>
              <a:gd name="connsiteX5" fmla="*/ 16652711 w 18258564"/>
              <a:gd name="connsiteY5" fmla="*/ 8772438 h 9448801"/>
              <a:gd name="connsiteX6" fmla="*/ 16652711 w 18258564"/>
              <a:gd name="connsiteY6" fmla="*/ 6746179 h 9448801"/>
              <a:gd name="connsiteX7" fmla="*/ 16652711 w 18258564"/>
              <a:gd name="connsiteY7" fmla="*/ 4719920 h 9448801"/>
              <a:gd name="connsiteX8" fmla="*/ 16652711 w 18258564"/>
              <a:gd name="connsiteY8" fmla="*/ 2693661 h 9448801"/>
              <a:gd name="connsiteX9" fmla="*/ 16631091 w 18258564"/>
              <a:gd name="connsiteY9" fmla="*/ 2693661 h 9448801"/>
              <a:gd name="connsiteX10" fmla="*/ 16499973 w 18258564"/>
              <a:gd name="connsiteY10" fmla="*/ 2639304 h 9448801"/>
              <a:gd name="connsiteX11" fmla="*/ 16652711 w 18258564"/>
              <a:gd name="connsiteY11" fmla="*/ 676365 h 9448801"/>
              <a:gd name="connsiteX12" fmla="*/ 16219132 w 18258564"/>
              <a:gd name="connsiteY12" fmla="*/ 43159 h 9448801"/>
              <a:gd name="connsiteX13" fmla="*/ 0 w 18258564"/>
              <a:gd name="connsiteY13" fmla="*/ 0 h 9448801"/>
              <a:gd name="connsiteX14" fmla="*/ 8721798 w 18258564"/>
              <a:gd name="connsiteY14" fmla="*/ 0 h 9448801"/>
              <a:gd name="connsiteX15" fmla="*/ 8684858 w 18258564"/>
              <a:gd name="connsiteY15" fmla="*/ 43159 h 9448801"/>
              <a:gd name="connsiteX16" fmla="*/ 9118436 w 18258564"/>
              <a:gd name="connsiteY16" fmla="*/ 676365 h 9448801"/>
              <a:gd name="connsiteX17" fmla="*/ 9118436 w 18258564"/>
              <a:gd name="connsiteY17" fmla="*/ 2702624 h 9448801"/>
              <a:gd name="connsiteX18" fmla="*/ 9140056 w 18258564"/>
              <a:gd name="connsiteY18" fmla="*/ 2702624 h 9448801"/>
              <a:gd name="connsiteX19" fmla="*/ 9271174 w 18258564"/>
              <a:gd name="connsiteY19" fmla="*/ 2756982 h 9448801"/>
              <a:gd name="connsiteX20" fmla="*/ 9118436 w 18258564"/>
              <a:gd name="connsiteY20" fmla="*/ 4719920 h 9448801"/>
              <a:gd name="connsiteX21" fmla="*/ 9118436 w 18258564"/>
              <a:gd name="connsiteY21" fmla="*/ 6746179 h 9448801"/>
              <a:gd name="connsiteX22" fmla="*/ 9118436 w 18258564"/>
              <a:gd name="connsiteY22" fmla="*/ 8772438 h 9448801"/>
              <a:gd name="connsiteX23" fmla="*/ 9552014 w 18258564"/>
              <a:gd name="connsiteY23" fmla="*/ 9405644 h 9448801"/>
              <a:gd name="connsiteX24" fmla="*/ 9515075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16256073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17049350" y="9448801"/>
                </a:lnTo>
                <a:lnTo>
                  <a:pt x="17086288" y="9405644"/>
                </a:lnTo>
                <a:cubicBezTo>
                  <a:pt x="17248332" y="9194575"/>
                  <a:pt x="17213296" y="8983507"/>
                  <a:pt x="16652711" y="8772438"/>
                </a:cubicBezTo>
                <a:cubicBezTo>
                  <a:pt x="14858836" y="8097018"/>
                  <a:pt x="18446584" y="7421599"/>
                  <a:pt x="16652711" y="6746179"/>
                </a:cubicBezTo>
                <a:cubicBezTo>
                  <a:pt x="14858836" y="6070759"/>
                  <a:pt x="18446584" y="5395340"/>
                  <a:pt x="16652711" y="4719920"/>
                </a:cubicBezTo>
                <a:cubicBezTo>
                  <a:pt x="14858836" y="4044500"/>
                  <a:pt x="18446584" y="3369081"/>
                  <a:pt x="16652711" y="2693661"/>
                </a:cubicBezTo>
                <a:lnTo>
                  <a:pt x="16631091" y="2693661"/>
                </a:lnTo>
                <a:lnTo>
                  <a:pt x="16499973" y="2639304"/>
                </a:lnTo>
                <a:cubicBezTo>
                  <a:pt x="15077815" y="1984991"/>
                  <a:pt x="18390528" y="1330679"/>
                  <a:pt x="16652711" y="676365"/>
                </a:cubicBezTo>
                <a:cubicBezTo>
                  <a:pt x="16092125" y="465296"/>
                  <a:pt x="16057088" y="254228"/>
                  <a:pt x="16219132" y="43159"/>
                </a:cubicBezTo>
                <a:close/>
                <a:moveTo>
                  <a:pt x="0" y="0"/>
                </a:moveTo>
                <a:lnTo>
                  <a:pt x="8721798" y="0"/>
                </a:lnTo>
                <a:lnTo>
                  <a:pt x="8684858" y="43159"/>
                </a:lnTo>
                <a:cubicBezTo>
                  <a:pt x="8522813" y="254228"/>
                  <a:pt x="8557850" y="465296"/>
                  <a:pt x="9118436" y="676365"/>
                </a:cubicBezTo>
                <a:cubicBezTo>
                  <a:pt x="10912311" y="1351785"/>
                  <a:pt x="7324561" y="2027204"/>
                  <a:pt x="9118436" y="2702624"/>
                </a:cubicBezTo>
                <a:lnTo>
                  <a:pt x="9140056" y="2702624"/>
                </a:lnTo>
                <a:lnTo>
                  <a:pt x="9271174" y="2756982"/>
                </a:lnTo>
                <a:cubicBezTo>
                  <a:pt x="10693332" y="3411295"/>
                  <a:pt x="7380618" y="4065607"/>
                  <a:pt x="9118436" y="4719920"/>
                </a:cubicBezTo>
                <a:cubicBezTo>
                  <a:pt x="10912311" y="5395340"/>
                  <a:pt x="7324561" y="6070759"/>
                  <a:pt x="9118436" y="6746179"/>
                </a:cubicBezTo>
                <a:cubicBezTo>
                  <a:pt x="10912311" y="7421599"/>
                  <a:pt x="7324561" y="8097018"/>
                  <a:pt x="9118436" y="8772438"/>
                </a:cubicBezTo>
                <a:cubicBezTo>
                  <a:pt x="9679022" y="8983507"/>
                  <a:pt x="9714059" y="9194575"/>
                  <a:pt x="9552014" y="9405644"/>
                </a:cubicBezTo>
                <a:lnTo>
                  <a:pt x="9515075" y="9448801"/>
                </a:lnTo>
                <a:lnTo>
                  <a:pt x="0" y="9448801"/>
                </a:lnTo>
                <a:close/>
              </a:path>
            </a:pathLst>
          </a:custGeom>
        </p:spPr>
      </p:pic>
      <p:sp>
        <p:nvSpPr>
          <p:cNvPr id="14" name="Oval 13">
            <a:hlinkClick r:id="rId23" action="ppaction://hlinksldjump"/>
          </p:cNvPr>
          <p:cNvSpPr/>
          <p:nvPr/>
        </p:nvSpPr>
        <p:spPr>
          <a:xfrm>
            <a:off x="6477000" y="2933700"/>
            <a:ext cx="1471930" cy="1533525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17" name="Oval 16">
            <a:hlinkClick r:id="rId24" action="ppaction://hlinksldjump"/>
          </p:cNvPr>
          <p:cNvSpPr/>
          <p:nvPr/>
        </p:nvSpPr>
        <p:spPr>
          <a:xfrm>
            <a:off x="6553200" y="6221095"/>
            <a:ext cx="1471930" cy="1533525"/>
          </a:xfrm>
          <a:prstGeom prst="ellipse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21" name="Oval 20">
            <a:hlinkClick r:id="rId25" action="ppaction://hlinksldjump"/>
          </p:cNvPr>
          <p:cNvSpPr/>
          <p:nvPr/>
        </p:nvSpPr>
        <p:spPr>
          <a:xfrm>
            <a:off x="9448800" y="3009900"/>
            <a:ext cx="1471930" cy="1533525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sp>
        <p:nvSpPr>
          <p:cNvPr id="23" name="Oval 22">
            <a:hlinkClick r:id="rId26" action="ppaction://hlinksldjump"/>
          </p:cNvPr>
          <p:cNvSpPr/>
          <p:nvPr/>
        </p:nvSpPr>
        <p:spPr>
          <a:xfrm>
            <a:off x="9525000" y="6217920"/>
            <a:ext cx="1471930" cy="1533525"/>
          </a:xfrm>
          <a:prstGeom prst="ellipse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3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2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53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826777">
            <a:off x="-2363206" y="7945957"/>
            <a:ext cx="5961179" cy="5638408"/>
          </a:xfrm>
          <a:custGeom>
            <a:avLst/>
            <a:gdLst/>
            <a:ahLst/>
            <a:cxnLst/>
            <a:rect l="l" t="t" r="r" b="b"/>
            <a:pathLst>
              <a:path w="5961179" h="5638408">
                <a:moveTo>
                  <a:pt x="0" y="0"/>
                </a:moveTo>
                <a:lnTo>
                  <a:pt x="5961179" y="0"/>
                </a:lnTo>
                <a:lnTo>
                  <a:pt x="5961179" y="5638408"/>
                </a:lnTo>
                <a:lnTo>
                  <a:pt x="0" y="56384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67801" y="-190679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3686810"/>
            <a:ext cx="16230600" cy="6092190"/>
            <a:chOff x="0" y="0"/>
            <a:chExt cx="4274726" cy="1464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F48B91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00200" y="654050"/>
            <a:ext cx="15507970" cy="2238375"/>
          </a:xfrm>
          <a:custGeom>
            <a:avLst/>
            <a:gdLst/>
            <a:ahLst/>
            <a:cxnLst/>
            <a:rect l="l" t="t" r="r" b="b"/>
            <a:pathLst>
              <a:path w="4274726" h="734303">
                <a:moveTo>
                  <a:pt x="47700" y="0"/>
                </a:moveTo>
                <a:lnTo>
                  <a:pt x="4227026" y="0"/>
                </a:lnTo>
                <a:cubicBezTo>
                  <a:pt x="4239677" y="0"/>
                  <a:pt x="4251809" y="5025"/>
                  <a:pt x="4260755" y="13971"/>
                </a:cubicBezTo>
                <a:cubicBezTo>
                  <a:pt x="4269700" y="22916"/>
                  <a:pt x="4274726" y="35049"/>
                  <a:pt x="4274726" y="47700"/>
                </a:cubicBezTo>
                <a:lnTo>
                  <a:pt x="4274726" y="686603"/>
                </a:lnTo>
                <a:cubicBezTo>
                  <a:pt x="4274726" y="699254"/>
                  <a:pt x="4269700" y="711387"/>
                  <a:pt x="4260755" y="720332"/>
                </a:cubicBezTo>
                <a:cubicBezTo>
                  <a:pt x="4251809" y="729277"/>
                  <a:pt x="4239677" y="734303"/>
                  <a:pt x="4227026" y="734303"/>
                </a:cubicBezTo>
                <a:lnTo>
                  <a:pt x="47700" y="734303"/>
                </a:lnTo>
                <a:cubicBezTo>
                  <a:pt x="35049" y="734303"/>
                  <a:pt x="22916" y="729277"/>
                  <a:pt x="13971" y="720332"/>
                </a:cubicBezTo>
                <a:cubicBezTo>
                  <a:pt x="5025" y="711387"/>
                  <a:pt x="0" y="699254"/>
                  <a:pt x="0" y="686603"/>
                </a:cubicBezTo>
                <a:lnTo>
                  <a:pt x="0" y="47700"/>
                </a:lnTo>
                <a:cubicBezTo>
                  <a:pt x="0" y="35049"/>
                  <a:pt x="5025" y="22916"/>
                  <a:pt x="13971" y="13971"/>
                </a:cubicBezTo>
                <a:cubicBezTo>
                  <a:pt x="22916" y="5025"/>
                  <a:pt x="35049" y="0"/>
                  <a:pt x="477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highlight>
                <a:srgbClr val="C0C0C0"/>
              </a:highlight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628900" y="952500"/>
            <a:ext cx="13791565" cy="9207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>
                <a:solidFill>
                  <a:srgbClr val="00B050"/>
                </a:solidFill>
                <a:latin typeface="Arial Rounded MT Bold" panose="020F0704030504030204" charset="0"/>
                <a:ea typeface="Baloo" panose="03080902040302020200"/>
                <a:cs typeface="Arial Rounded MT Bold" panose="020F0704030504030204" charset="0"/>
                <a:sym typeface="Baloo" panose="03080902040302020200"/>
              </a:rPr>
              <a:t>Xe gì 2 bánh, đạp chạy bon bon, chuông kêu kính coong, đứng yên thì đổ?</a:t>
            </a:r>
          </a:p>
        </p:txBody>
      </p:sp>
      <p:sp>
        <p:nvSpPr>
          <p:cNvPr id="19" name="Freeform 19"/>
          <p:cNvSpPr/>
          <p:nvPr/>
        </p:nvSpPr>
        <p:spPr>
          <a:xfrm rot="816167">
            <a:off x="179356" y="191143"/>
            <a:ext cx="1832028" cy="1745423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816167">
            <a:off x="203839" y="3933806"/>
            <a:ext cx="1116466" cy="1063688"/>
          </a:xfrm>
          <a:custGeom>
            <a:avLst/>
            <a:gdLst/>
            <a:ahLst/>
            <a:cxnLst/>
            <a:rect l="l" t="t" r="r" b="b"/>
            <a:pathLst>
              <a:path w="1116466" h="1063688">
                <a:moveTo>
                  <a:pt x="0" y="0"/>
                </a:moveTo>
                <a:lnTo>
                  <a:pt x="1116466" y="0"/>
                </a:lnTo>
                <a:lnTo>
                  <a:pt x="1116466" y="1063687"/>
                </a:lnTo>
                <a:lnTo>
                  <a:pt x="0" y="10636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643470" y="5401480"/>
            <a:ext cx="5663055" cy="1232397"/>
            <a:chOff x="0" y="0"/>
            <a:chExt cx="914311" cy="1989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629063" y="5401480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</p:sp>
      <p:sp>
        <p:nvSpPr>
          <p:cNvPr id="17" name="TextBox 17"/>
          <p:cNvSpPr txBox="1"/>
          <p:nvPr/>
        </p:nvSpPr>
        <p:spPr>
          <a:xfrm>
            <a:off x="2628900" y="5224780"/>
            <a:ext cx="3053080" cy="140970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2699385" y="5600700"/>
            <a:ext cx="3364865" cy="847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5470" b="1">
                <a:solidFill>
                  <a:srgbClr val="FFFFFF"/>
                </a:solidFill>
                <a:latin typeface="Times New Roman" panose="02020603050405020304" charset="0"/>
                <a:ea typeface="Baloo" panose="03080902040302020200"/>
                <a:cs typeface="Times New Roman" panose="02020603050405020304" charset="0"/>
                <a:sym typeface="Baloo" panose="03080902040302020200"/>
              </a:rPr>
              <a:t>A. </a:t>
            </a:r>
            <a:r>
              <a:rPr lang="en-US" sz="4800" b="1">
                <a:solidFill>
                  <a:srgbClr val="FFFFFF"/>
                </a:solidFill>
                <a:latin typeface="Times New Roman" panose="02020603050405020304" charset="0"/>
                <a:ea typeface="Baloo" panose="03080902040302020200"/>
                <a:cs typeface="Times New Roman" panose="02020603050405020304" charset="0"/>
                <a:sym typeface="Baloo" panose="03080902040302020200"/>
              </a:rPr>
              <a:t>xe đạp</a:t>
            </a:r>
            <a:r>
              <a:rPr lang="en-US" sz="4800">
                <a:solidFill>
                  <a:srgbClr val="FFFFFF"/>
                </a:solidFill>
                <a:latin typeface="Baloo 2 ExtraBold" pitchFamily="2" charset="0"/>
                <a:ea typeface="Baloo" panose="03080902040302020200"/>
                <a:cs typeface="Baloo 2 ExtraBold" pitchFamily="2" charset="0"/>
                <a:sym typeface="Baloo" panose="03080902040302020200"/>
              </a:rPr>
              <a:t>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6248145" y="8046500"/>
            <a:ext cx="5663055" cy="1232397"/>
            <a:chOff x="0" y="0"/>
            <a:chExt cx="914311" cy="1989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6248400" y="8013700"/>
            <a:ext cx="5668010" cy="1254760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4114743" y="6972317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60"/>
              </a:lnSpc>
              <a:spcBef>
                <a:spcPct val="0"/>
              </a:spcBef>
            </a:pPr>
            <a:endParaRPr/>
          </a:p>
        </p:txBody>
      </p:sp>
      <p:sp>
        <p:nvSpPr>
          <p:cNvPr id="27" name="TextBox 27"/>
          <p:cNvSpPr txBox="1"/>
          <p:nvPr/>
        </p:nvSpPr>
        <p:spPr>
          <a:xfrm>
            <a:off x="6769100" y="8216900"/>
            <a:ext cx="2584450" cy="847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615"/>
              </a:lnSpc>
            </a:pPr>
            <a:r>
              <a:rPr lang="en-US" sz="4400" b="1">
                <a:solidFill>
                  <a:srgbClr val="FFFFFF"/>
                </a:solidFill>
                <a:latin typeface="Times New Roman" panose="02020603050405020304" charset="0"/>
                <a:ea typeface="Baloo" panose="03080902040302020200"/>
                <a:cs typeface="Times New Roman" panose="02020603050405020304" charset="0"/>
                <a:sym typeface="Baloo" panose="03080902040302020200"/>
              </a:rPr>
              <a:t>C. Xe máy 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9481315" y="5349410"/>
            <a:ext cx="5663055" cy="1232397"/>
            <a:chOff x="0" y="0"/>
            <a:chExt cx="914311" cy="19897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9448494" y="5372270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w="142875" cap="rnd">
            <a:noFill/>
            <a:prstDash val="solid"/>
            <a:round/>
          </a:ln>
        </p:spPr>
      </p:sp>
      <p:sp>
        <p:nvSpPr>
          <p:cNvPr id="33" name="TextBox 33"/>
          <p:cNvSpPr txBox="1"/>
          <p:nvPr/>
        </p:nvSpPr>
        <p:spPr>
          <a:xfrm>
            <a:off x="9353550" y="5113655"/>
            <a:ext cx="5677535" cy="152082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60"/>
              </a:lnSpc>
              <a:spcBef>
                <a:spcPct val="0"/>
              </a:spcBef>
            </a:pPr>
            <a:endParaRPr/>
          </a:p>
        </p:txBody>
      </p:sp>
      <p:sp>
        <p:nvSpPr>
          <p:cNvPr id="34" name="TextBox 34"/>
          <p:cNvSpPr txBox="1"/>
          <p:nvPr/>
        </p:nvSpPr>
        <p:spPr>
          <a:xfrm>
            <a:off x="9682815" y="5524216"/>
            <a:ext cx="5156789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15"/>
              </a:lnSpc>
            </a:pPr>
            <a:r>
              <a:rPr lang="en-US" sz="4800" b="1">
                <a:solidFill>
                  <a:srgbClr val="FFFFFF"/>
                </a:solidFill>
                <a:latin typeface="Times New Roman" panose="02020603050405020304" charset="0"/>
                <a:ea typeface="Baloo" panose="03080902040302020200"/>
                <a:cs typeface="Times New Roman" panose="02020603050405020304" charset="0"/>
                <a:sym typeface="Baloo" panose="03080902040302020200"/>
              </a:rPr>
              <a:t>B. xe ô tô con</a:t>
            </a:r>
          </a:p>
        </p:txBody>
      </p:sp>
      <p:sp>
        <p:nvSpPr>
          <p:cNvPr id="42" name="Freeform 42"/>
          <p:cNvSpPr/>
          <p:nvPr/>
        </p:nvSpPr>
        <p:spPr>
          <a:xfrm>
            <a:off x="762072" y="8822915"/>
            <a:ext cx="888542" cy="870771"/>
          </a:xfrm>
          <a:custGeom>
            <a:avLst/>
            <a:gdLst/>
            <a:ahLst/>
            <a:cxnLst/>
            <a:rect l="l" t="t" r="r" b="b"/>
            <a:pathLst>
              <a:path w="888542" h="870771">
                <a:moveTo>
                  <a:pt x="0" y="0"/>
                </a:moveTo>
                <a:lnTo>
                  <a:pt x="888542" y="0"/>
                </a:lnTo>
                <a:lnTo>
                  <a:pt x="888542" y="870770"/>
                </a:lnTo>
                <a:lnTo>
                  <a:pt x="0" y="8707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>
            <a:hlinkClick r:id="rId15" action="ppaction://hlinksldjump"/>
          </p:cNvPr>
          <p:cNvSpPr/>
          <p:nvPr/>
        </p:nvSpPr>
        <p:spPr>
          <a:xfrm rot="1691414">
            <a:off x="16379825" y="3856355"/>
            <a:ext cx="1663065" cy="1695450"/>
          </a:xfrm>
          <a:custGeom>
            <a:avLst/>
            <a:gdLst/>
            <a:ahLst/>
            <a:cxnLst/>
            <a:rect l="l" t="t" r="r" b="b"/>
            <a:pathLst>
              <a:path w="2841856" h="2253355">
                <a:moveTo>
                  <a:pt x="0" y="0"/>
                </a:moveTo>
                <a:lnTo>
                  <a:pt x="2841856" y="0"/>
                </a:lnTo>
                <a:lnTo>
                  <a:pt x="2841856" y="2253355"/>
                </a:lnTo>
                <a:lnTo>
                  <a:pt x="0" y="225335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46" name="Correct answer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" end="1571.6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206954" y="-1503937"/>
            <a:ext cx="2516026" cy="2516026"/>
          </a:xfrm>
          <a:prstGeom prst="rect">
            <a:avLst/>
          </a:prstGeom>
        </p:spPr>
      </p:pic>
      <p:pic>
        <p:nvPicPr>
          <p:cNvPr id="47" name="Wrong answer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747052" y="2169736"/>
            <a:ext cx="2530475" cy="2530475"/>
          </a:xfrm>
          <a:prstGeom prst="rect">
            <a:avLst/>
          </a:prstGeom>
        </p:spPr>
      </p:pic>
      <p:pic>
        <p:nvPicPr>
          <p:cNvPr id="48" name="Wrong answer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957318" y="2275110"/>
            <a:ext cx="2530475" cy="2530475"/>
          </a:xfrm>
          <a:prstGeom prst="rect">
            <a:avLst/>
          </a:prstGeom>
        </p:spPr>
      </p:pic>
      <p:pic>
        <p:nvPicPr>
          <p:cNvPr id="49" name="Wrong answer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261882" y="2252250"/>
            <a:ext cx="2530475" cy="2530475"/>
          </a:xfrm>
          <a:prstGeom prst="rect">
            <a:avLst/>
          </a:prstGeom>
        </p:spPr>
      </p:pic>
      <p:sp>
        <p:nvSpPr>
          <p:cNvPr id="15" name="Freeform 19"/>
          <p:cNvSpPr/>
          <p:nvPr/>
        </p:nvSpPr>
        <p:spPr>
          <a:xfrm rot="816167">
            <a:off x="16182002" y="8385589"/>
            <a:ext cx="1832028" cy="1745423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42">
            <a:hlinkClick r:id="rId18" action="ppaction://hlinksldjump"/>
          </p:cNvPr>
          <p:cNvSpPr/>
          <p:nvPr/>
        </p:nvSpPr>
        <p:spPr>
          <a:xfrm flipV="1">
            <a:off x="16667480" y="108585"/>
            <a:ext cx="1620520" cy="170053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59" name="y2mate.com - ĐỒNG HỒ ĐẾM NGƯỢC 5 GIÂY  DÙNG CHO POWERPOINT_720p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679420" y="5744845"/>
            <a:ext cx="2608580" cy="18345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81420" y="4344035"/>
            <a:ext cx="2802255" cy="23241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335000" y="4295140"/>
            <a:ext cx="2985770" cy="2309495"/>
          </a:xfrm>
          <a:prstGeom prst="rect">
            <a:avLst/>
          </a:prstGeom>
          <a:effectLst>
            <a:glow rad="723900">
              <a:schemeClr val="accent5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1" descr="xe masy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677400" y="6972300"/>
            <a:ext cx="3042285" cy="232092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7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>
                <p:cTn id="47" fill="hold" display="1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826777">
            <a:off x="-2363206" y="7945957"/>
            <a:ext cx="5961179" cy="5638408"/>
          </a:xfrm>
          <a:custGeom>
            <a:avLst/>
            <a:gdLst/>
            <a:ahLst/>
            <a:cxnLst/>
            <a:rect l="l" t="t" r="r" b="b"/>
            <a:pathLst>
              <a:path w="5961179" h="5638408">
                <a:moveTo>
                  <a:pt x="0" y="0"/>
                </a:moveTo>
                <a:lnTo>
                  <a:pt x="5961179" y="0"/>
                </a:lnTo>
                <a:lnTo>
                  <a:pt x="5961179" y="5638408"/>
                </a:lnTo>
                <a:lnTo>
                  <a:pt x="0" y="56384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67801" y="-190679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3686810"/>
            <a:ext cx="16230600" cy="6092190"/>
            <a:chOff x="0" y="0"/>
            <a:chExt cx="4274726" cy="1464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F48B91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00200" y="654050"/>
            <a:ext cx="15507970" cy="2238375"/>
          </a:xfrm>
          <a:custGeom>
            <a:avLst/>
            <a:gdLst/>
            <a:ahLst/>
            <a:cxnLst/>
            <a:rect l="l" t="t" r="r" b="b"/>
            <a:pathLst>
              <a:path w="4274726" h="734303">
                <a:moveTo>
                  <a:pt x="47700" y="0"/>
                </a:moveTo>
                <a:lnTo>
                  <a:pt x="4227026" y="0"/>
                </a:lnTo>
                <a:cubicBezTo>
                  <a:pt x="4239677" y="0"/>
                  <a:pt x="4251809" y="5025"/>
                  <a:pt x="4260755" y="13971"/>
                </a:cubicBezTo>
                <a:cubicBezTo>
                  <a:pt x="4269700" y="22916"/>
                  <a:pt x="4274726" y="35049"/>
                  <a:pt x="4274726" y="47700"/>
                </a:cubicBezTo>
                <a:lnTo>
                  <a:pt x="4274726" y="686603"/>
                </a:lnTo>
                <a:cubicBezTo>
                  <a:pt x="4274726" y="699254"/>
                  <a:pt x="4269700" y="711387"/>
                  <a:pt x="4260755" y="720332"/>
                </a:cubicBezTo>
                <a:cubicBezTo>
                  <a:pt x="4251809" y="729277"/>
                  <a:pt x="4239677" y="734303"/>
                  <a:pt x="4227026" y="734303"/>
                </a:cubicBezTo>
                <a:lnTo>
                  <a:pt x="47700" y="734303"/>
                </a:lnTo>
                <a:cubicBezTo>
                  <a:pt x="35049" y="734303"/>
                  <a:pt x="22916" y="729277"/>
                  <a:pt x="13971" y="720332"/>
                </a:cubicBezTo>
                <a:cubicBezTo>
                  <a:pt x="5025" y="711387"/>
                  <a:pt x="0" y="699254"/>
                  <a:pt x="0" y="686603"/>
                </a:cubicBezTo>
                <a:lnTo>
                  <a:pt x="0" y="47700"/>
                </a:lnTo>
                <a:cubicBezTo>
                  <a:pt x="0" y="35049"/>
                  <a:pt x="5025" y="22916"/>
                  <a:pt x="13971" y="13971"/>
                </a:cubicBezTo>
                <a:cubicBezTo>
                  <a:pt x="22916" y="5025"/>
                  <a:pt x="35049" y="0"/>
                  <a:pt x="477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highlight>
                <a:srgbClr val="C0C0C0"/>
              </a:highlight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819400" y="494665"/>
            <a:ext cx="13555980" cy="14795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9150"/>
              </a:lnSpc>
            </a:pPr>
            <a:r>
              <a:rPr lang="en-US" sz="5400">
                <a:solidFill>
                  <a:srgbClr val="00B050"/>
                </a:solidFill>
                <a:latin typeface="Arial Rounded MT Bold" panose="020F0704030504030204" charset="0"/>
                <a:ea typeface="Baloo" panose="03080902040302020200"/>
                <a:cs typeface="Arial Rounded MT Bold" panose="020F0704030504030204" charset="0"/>
                <a:sym typeface="Baloo" panose="03080902040302020200"/>
              </a:rPr>
              <a:t>Xe gì 2 bánh, chạy bon bon, máy nổ giòn, kêu bình bịch?</a:t>
            </a:r>
          </a:p>
        </p:txBody>
      </p:sp>
      <p:sp>
        <p:nvSpPr>
          <p:cNvPr id="19" name="Freeform 19"/>
          <p:cNvSpPr/>
          <p:nvPr/>
        </p:nvSpPr>
        <p:spPr>
          <a:xfrm rot="816167">
            <a:off x="179356" y="191143"/>
            <a:ext cx="1832028" cy="1745423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816167">
            <a:off x="203839" y="3933806"/>
            <a:ext cx="1116466" cy="1063688"/>
          </a:xfrm>
          <a:custGeom>
            <a:avLst/>
            <a:gdLst/>
            <a:ahLst/>
            <a:cxnLst/>
            <a:rect l="l" t="t" r="r" b="b"/>
            <a:pathLst>
              <a:path w="1116466" h="1063688">
                <a:moveTo>
                  <a:pt x="0" y="0"/>
                </a:moveTo>
                <a:lnTo>
                  <a:pt x="1116466" y="0"/>
                </a:lnTo>
                <a:lnTo>
                  <a:pt x="1116466" y="1063687"/>
                </a:lnTo>
                <a:lnTo>
                  <a:pt x="0" y="10636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643470" y="5401480"/>
            <a:ext cx="5663055" cy="1232397"/>
            <a:chOff x="0" y="0"/>
            <a:chExt cx="914311" cy="1989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629063" y="5401480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</p:sp>
      <p:sp>
        <p:nvSpPr>
          <p:cNvPr id="17" name="TextBox 17"/>
          <p:cNvSpPr txBox="1"/>
          <p:nvPr/>
        </p:nvSpPr>
        <p:spPr>
          <a:xfrm>
            <a:off x="2628900" y="5224780"/>
            <a:ext cx="3053080" cy="140970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2699385" y="5600700"/>
            <a:ext cx="3364865" cy="847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5470" b="1">
                <a:solidFill>
                  <a:srgbClr val="FFFFFF"/>
                </a:solidFill>
                <a:latin typeface="Times New Roman" panose="02020603050405020304" charset="0"/>
                <a:ea typeface="Baloo" panose="03080902040302020200"/>
                <a:cs typeface="Times New Roman" panose="02020603050405020304" charset="0"/>
                <a:sym typeface="Baloo" panose="03080902040302020200"/>
              </a:rPr>
              <a:t>A. </a:t>
            </a:r>
            <a:r>
              <a:rPr lang="en-US" sz="4800" b="1">
                <a:solidFill>
                  <a:srgbClr val="FFFFFF"/>
                </a:solidFill>
                <a:latin typeface="Times New Roman" panose="02020603050405020304" charset="0"/>
                <a:ea typeface="Baloo" panose="03080902040302020200"/>
                <a:cs typeface="Times New Roman" panose="02020603050405020304" charset="0"/>
                <a:sym typeface="Baloo" panose="03080902040302020200"/>
              </a:rPr>
              <a:t>xe đạp</a:t>
            </a:r>
            <a:r>
              <a:rPr lang="en-US" sz="4800">
                <a:solidFill>
                  <a:srgbClr val="FFFFFF"/>
                </a:solidFill>
                <a:latin typeface="Baloo 2 ExtraBold" pitchFamily="2" charset="0"/>
                <a:ea typeface="Baloo" panose="03080902040302020200"/>
                <a:cs typeface="Baloo 2 ExtraBold" pitchFamily="2" charset="0"/>
                <a:sym typeface="Baloo" panose="03080902040302020200"/>
              </a:rPr>
              <a:t>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6248145" y="8046500"/>
            <a:ext cx="5663055" cy="1232397"/>
            <a:chOff x="0" y="0"/>
            <a:chExt cx="914311" cy="1989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6248400" y="8013700"/>
            <a:ext cx="5668010" cy="1254760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4114743" y="6972317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60"/>
              </a:lnSpc>
              <a:spcBef>
                <a:spcPct val="0"/>
              </a:spcBef>
            </a:pPr>
            <a:endParaRPr/>
          </a:p>
        </p:txBody>
      </p:sp>
      <p:sp>
        <p:nvSpPr>
          <p:cNvPr id="27" name="TextBox 27"/>
          <p:cNvSpPr txBox="1"/>
          <p:nvPr/>
        </p:nvSpPr>
        <p:spPr>
          <a:xfrm>
            <a:off x="5715000" y="8030845"/>
            <a:ext cx="3782695" cy="12306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>
                <a:solidFill>
                  <a:srgbClr val="FFFFFF"/>
                </a:solidFill>
                <a:latin typeface="Times New Roman" panose="02020603050405020304" charset="0"/>
                <a:ea typeface="Baloo" panose="03080902040302020200"/>
                <a:cs typeface="Times New Roman" panose="02020603050405020304" charset="0"/>
                <a:sym typeface="Baloo" panose="03080902040302020200"/>
              </a:rPr>
              <a:t>C. Xe cứu thương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9481315" y="5349410"/>
            <a:ext cx="5663055" cy="1232397"/>
            <a:chOff x="0" y="0"/>
            <a:chExt cx="914311" cy="19897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9448494" y="5372270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w="142875" cap="rnd">
            <a:noFill/>
            <a:prstDash val="solid"/>
            <a:round/>
          </a:ln>
        </p:spPr>
      </p:sp>
      <p:sp>
        <p:nvSpPr>
          <p:cNvPr id="33" name="TextBox 33"/>
          <p:cNvSpPr txBox="1"/>
          <p:nvPr/>
        </p:nvSpPr>
        <p:spPr>
          <a:xfrm>
            <a:off x="9353550" y="5113655"/>
            <a:ext cx="5677535" cy="152082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60"/>
              </a:lnSpc>
              <a:spcBef>
                <a:spcPct val="0"/>
              </a:spcBef>
            </a:pPr>
            <a:endParaRPr/>
          </a:p>
        </p:txBody>
      </p:sp>
      <p:sp>
        <p:nvSpPr>
          <p:cNvPr id="34" name="TextBox 34"/>
          <p:cNvSpPr txBox="1"/>
          <p:nvPr/>
        </p:nvSpPr>
        <p:spPr>
          <a:xfrm>
            <a:off x="9682815" y="5524216"/>
            <a:ext cx="5156789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15"/>
              </a:lnSpc>
            </a:pPr>
            <a:r>
              <a:rPr lang="en-US" sz="4800" b="1">
                <a:solidFill>
                  <a:srgbClr val="FFFFFF"/>
                </a:solidFill>
                <a:latin typeface="Times New Roman" panose="02020603050405020304" charset="0"/>
                <a:ea typeface="Baloo" panose="03080902040302020200"/>
                <a:cs typeface="Times New Roman" panose="02020603050405020304" charset="0"/>
                <a:sym typeface="Baloo" panose="03080902040302020200"/>
              </a:rPr>
              <a:t>B. Xe tải</a:t>
            </a:r>
          </a:p>
        </p:txBody>
      </p:sp>
      <p:sp>
        <p:nvSpPr>
          <p:cNvPr id="42" name="Freeform 42"/>
          <p:cNvSpPr/>
          <p:nvPr/>
        </p:nvSpPr>
        <p:spPr>
          <a:xfrm>
            <a:off x="762072" y="8822915"/>
            <a:ext cx="888542" cy="870771"/>
          </a:xfrm>
          <a:custGeom>
            <a:avLst/>
            <a:gdLst/>
            <a:ahLst/>
            <a:cxnLst/>
            <a:rect l="l" t="t" r="r" b="b"/>
            <a:pathLst>
              <a:path w="888542" h="870771">
                <a:moveTo>
                  <a:pt x="0" y="0"/>
                </a:moveTo>
                <a:lnTo>
                  <a:pt x="888542" y="0"/>
                </a:lnTo>
                <a:lnTo>
                  <a:pt x="888542" y="870770"/>
                </a:lnTo>
                <a:lnTo>
                  <a:pt x="0" y="8707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>
            <a:hlinkClick r:id="rId15" action="ppaction://hlinksldjump"/>
          </p:cNvPr>
          <p:cNvSpPr/>
          <p:nvPr/>
        </p:nvSpPr>
        <p:spPr>
          <a:xfrm rot="1691414">
            <a:off x="16379825" y="3856355"/>
            <a:ext cx="1663065" cy="1695450"/>
          </a:xfrm>
          <a:custGeom>
            <a:avLst/>
            <a:gdLst/>
            <a:ahLst/>
            <a:cxnLst/>
            <a:rect l="l" t="t" r="r" b="b"/>
            <a:pathLst>
              <a:path w="2841856" h="2253355">
                <a:moveTo>
                  <a:pt x="0" y="0"/>
                </a:moveTo>
                <a:lnTo>
                  <a:pt x="2841856" y="0"/>
                </a:lnTo>
                <a:lnTo>
                  <a:pt x="2841856" y="2253355"/>
                </a:lnTo>
                <a:lnTo>
                  <a:pt x="0" y="225335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46" name="Correct answer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" end="1571.6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206954" y="-1503937"/>
            <a:ext cx="2516026" cy="2516026"/>
          </a:xfrm>
          <a:prstGeom prst="rect">
            <a:avLst/>
          </a:prstGeom>
        </p:spPr>
      </p:pic>
      <p:pic>
        <p:nvPicPr>
          <p:cNvPr id="47" name="Wrong answer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747052" y="2169736"/>
            <a:ext cx="2530475" cy="2530475"/>
          </a:xfrm>
          <a:prstGeom prst="rect">
            <a:avLst/>
          </a:prstGeom>
        </p:spPr>
      </p:pic>
      <p:pic>
        <p:nvPicPr>
          <p:cNvPr id="48" name="Wrong answer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957318" y="2275110"/>
            <a:ext cx="2530475" cy="2530475"/>
          </a:xfrm>
          <a:prstGeom prst="rect">
            <a:avLst/>
          </a:prstGeom>
        </p:spPr>
      </p:pic>
      <p:pic>
        <p:nvPicPr>
          <p:cNvPr id="49" name="Wrong answer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261882" y="2252250"/>
            <a:ext cx="2530475" cy="2530475"/>
          </a:xfrm>
          <a:prstGeom prst="rect">
            <a:avLst/>
          </a:prstGeom>
        </p:spPr>
      </p:pic>
      <p:sp>
        <p:nvSpPr>
          <p:cNvPr id="15" name="Freeform 19"/>
          <p:cNvSpPr/>
          <p:nvPr/>
        </p:nvSpPr>
        <p:spPr>
          <a:xfrm rot="816167">
            <a:off x="16182002" y="8385589"/>
            <a:ext cx="1832028" cy="1745423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42">
            <a:hlinkClick r:id="rId18" action="ppaction://hlinksldjump"/>
          </p:cNvPr>
          <p:cNvSpPr/>
          <p:nvPr/>
        </p:nvSpPr>
        <p:spPr>
          <a:xfrm flipV="1">
            <a:off x="16667480" y="108585"/>
            <a:ext cx="1620520" cy="170053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59" name="y2mate.com - ĐỒNG HỒ ĐẾM NGƯỢC 5 GIÂY  DÙNG CHO POWERPOINT_720p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679420" y="5744845"/>
            <a:ext cx="2608580" cy="1834515"/>
          </a:xfrm>
          <a:prstGeom prst="rect">
            <a:avLst/>
          </a:prstGeom>
        </p:spPr>
      </p:pic>
      <p:pic>
        <p:nvPicPr>
          <p:cNvPr id="62" name="Picture 61" descr="xe masy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96305" y="4347845"/>
            <a:ext cx="3042285" cy="232092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 descr="xe tải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335000" y="4160520"/>
            <a:ext cx="2895600" cy="244856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5" name="Picture 34" descr="xe cứu thươ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220200" y="7124700"/>
            <a:ext cx="3181985" cy="220535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7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>
                <p:cTn id="47" fill="hold" display="1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826777">
            <a:off x="-2363206" y="7945957"/>
            <a:ext cx="5961179" cy="5638408"/>
          </a:xfrm>
          <a:custGeom>
            <a:avLst/>
            <a:gdLst/>
            <a:ahLst/>
            <a:cxnLst/>
            <a:rect l="l" t="t" r="r" b="b"/>
            <a:pathLst>
              <a:path w="5961179" h="5638408">
                <a:moveTo>
                  <a:pt x="0" y="0"/>
                </a:moveTo>
                <a:lnTo>
                  <a:pt x="5961179" y="0"/>
                </a:lnTo>
                <a:lnTo>
                  <a:pt x="5961179" y="5638408"/>
                </a:lnTo>
                <a:lnTo>
                  <a:pt x="0" y="56384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67801" y="-190679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3686810"/>
            <a:ext cx="16230600" cy="6092190"/>
            <a:chOff x="0" y="0"/>
            <a:chExt cx="4274726" cy="1464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F48B91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00200" y="654050"/>
            <a:ext cx="15507970" cy="2238375"/>
          </a:xfrm>
          <a:custGeom>
            <a:avLst/>
            <a:gdLst/>
            <a:ahLst/>
            <a:cxnLst/>
            <a:rect l="l" t="t" r="r" b="b"/>
            <a:pathLst>
              <a:path w="4274726" h="734303">
                <a:moveTo>
                  <a:pt x="47700" y="0"/>
                </a:moveTo>
                <a:lnTo>
                  <a:pt x="4227026" y="0"/>
                </a:lnTo>
                <a:cubicBezTo>
                  <a:pt x="4239677" y="0"/>
                  <a:pt x="4251809" y="5025"/>
                  <a:pt x="4260755" y="13971"/>
                </a:cubicBezTo>
                <a:cubicBezTo>
                  <a:pt x="4269700" y="22916"/>
                  <a:pt x="4274726" y="35049"/>
                  <a:pt x="4274726" y="47700"/>
                </a:cubicBezTo>
                <a:lnTo>
                  <a:pt x="4274726" y="686603"/>
                </a:lnTo>
                <a:cubicBezTo>
                  <a:pt x="4274726" y="699254"/>
                  <a:pt x="4269700" y="711387"/>
                  <a:pt x="4260755" y="720332"/>
                </a:cubicBezTo>
                <a:cubicBezTo>
                  <a:pt x="4251809" y="729277"/>
                  <a:pt x="4239677" y="734303"/>
                  <a:pt x="4227026" y="734303"/>
                </a:cubicBezTo>
                <a:lnTo>
                  <a:pt x="47700" y="734303"/>
                </a:lnTo>
                <a:cubicBezTo>
                  <a:pt x="35049" y="734303"/>
                  <a:pt x="22916" y="729277"/>
                  <a:pt x="13971" y="720332"/>
                </a:cubicBezTo>
                <a:cubicBezTo>
                  <a:pt x="5025" y="711387"/>
                  <a:pt x="0" y="699254"/>
                  <a:pt x="0" y="686603"/>
                </a:cubicBezTo>
                <a:lnTo>
                  <a:pt x="0" y="47700"/>
                </a:lnTo>
                <a:cubicBezTo>
                  <a:pt x="0" y="35049"/>
                  <a:pt x="5025" y="22916"/>
                  <a:pt x="13971" y="13971"/>
                </a:cubicBezTo>
                <a:cubicBezTo>
                  <a:pt x="22916" y="5025"/>
                  <a:pt x="35049" y="0"/>
                  <a:pt x="477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highlight>
                <a:srgbClr val="C0C0C0"/>
              </a:highlight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981200" y="876300"/>
            <a:ext cx="14638655" cy="14795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9150"/>
              </a:lnSpc>
            </a:pPr>
            <a:r>
              <a:rPr lang="en-US" sz="5400">
                <a:solidFill>
                  <a:srgbClr val="00B050"/>
                </a:solidFill>
                <a:latin typeface="Arial Rounded MT Bold" panose="020F0704030504030204" charset="0"/>
                <a:ea typeface="Baloo" panose="03080902040302020200"/>
                <a:cs typeface="Arial Rounded MT Bold" panose="020F0704030504030204" charset="0"/>
                <a:sym typeface="Baloo" panose="03080902040302020200"/>
              </a:rPr>
              <a:t>Xe gì bốn bánh, chạy bon bon, kêu bíp bíp?</a:t>
            </a:r>
          </a:p>
        </p:txBody>
      </p:sp>
      <p:sp>
        <p:nvSpPr>
          <p:cNvPr id="19" name="Freeform 19"/>
          <p:cNvSpPr/>
          <p:nvPr/>
        </p:nvSpPr>
        <p:spPr>
          <a:xfrm rot="816167">
            <a:off x="179356" y="191143"/>
            <a:ext cx="1832028" cy="1745423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816167">
            <a:off x="203839" y="3933806"/>
            <a:ext cx="1116466" cy="1063688"/>
          </a:xfrm>
          <a:custGeom>
            <a:avLst/>
            <a:gdLst/>
            <a:ahLst/>
            <a:cxnLst/>
            <a:rect l="l" t="t" r="r" b="b"/>
            <a:pathLst>
              <a:path w="1116466" h="1063688">
                <a:moveTo>
                  <a:pt x="0" y="0"/>
                </a:moveTo>
                <a:lnTo>
                  <a:pt x="1116466" y="0"/>
                </a:lnTo>
                <a:lnTo>
                  <a:pt x="1116466" y="1063687"/>
                </a:lnTo>
                <a:lnTo>
                  <a:pt x="0" y="10636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643470" y="5401480"/>
            <a:ext cx="5663055" cy="1232397"/>
            <a:chOff x="0" y="0"/>
            <a:chExt cx="914311" cy="1989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629063" y="5401480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</p:sp>
      <p:sp>
        <p:nvSpPr>
          <p:cNvPr id="17" name="TextBox 17"/>
          <p:cNvSpPr txBox="1"/>
          <p:nvPr/>
        </p:nvSpPr>
        <p:spPr>
          <a:xfrm>
            <a:off x="2628900" y="5224780"/>
            <a:ext cx="3053080" cy="140970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2699385" y="5600700"/>
            <a:ext cx="3364865" cy="847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4400" b="1">
                <a:solidFill>
                  <a:srgbClr val="FFFFFF"/>
                </a:solidFill>
                <a:latin typeface="Times New Roman" panose="02020603050405020304" charset="0"/>
                <a:ea typeface="Baloo" panose="03080902040302020200"/>
                <a:cs typeface="Times New Roman" panose="02020603050405020304" charset="0"/>
                <a:sym typeface="Baloo" panose="03080902040302020200"/>
              </a:rPr>
              <a:t>A. </a:t>
            </a:r>
            <a:r>
              <a:rPr lang="en-US" sz="3600" b="1">
                <a:solidFill>
                  <a:srgbClr val="FFFFFF"/>
                </a:solidFill>
                <a:latin typeface="Times New Roman" panose="02020603050405020304" charset="0"/>
                <a:ea typeface="Baloo" panose="03080902040302020200"/>
                <a:cs typeface="Times New Roman" panose="02020603050405020304" charset="0"/>
                <a:sym typeface="Baloo" panose="03080902040302020200"/>
              </a:rPr>
              <a:t>xe ô tô con</a:t>
            </a:r>
            <a:r>
              <a:rPr lang="en-US" sz="3600">
                <a:solidFill>
                  <a:srgbClr val="FFFFFF"/>
                </a:solidFill>
                <a:latin typeface="Baloo 2 ExtraBold" pitchFamily="2" charset="0"/>
                <a:ea typeface="Baloo" panose="03080902040302020200"/>
                <a:cs typeface="Baloo 2 ExtraBold" pitchFamily="2" charset="0"/>
                <a:sym typeface="Baloo" panose="03080902040302020200"/>
              </a:rPr>
              <a:t>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6248145" y="8046500"/>
            <a:ext cx="5663055" cy="1232397"/>
            <a:chOff x="0" y="0"/>
            <a:chExt cx="914311" cy="1989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6248400" y="8013700"/>
            <a:ext cx="5668010" cy="1254760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4114743" y="6972317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60"/>
              </a:lnSpc>
              <a:spcBef>
                <a:spcPct val="0"/>
              </a:spcBef>
            </a:pPr>
            <a:endParaRPr/>
          </a:p>
        </p:txBody>
      </p:sp>
      <p:sp>
        <p:nvSpPr>
          <p:cNvPr id="27" name="TextBox 27"/>
          <p:cNvSpPr txBox="1"/>
          <p:nvPr/>
        </p:nvSpPr>
        <p:spPr>
          <a:xfrm>
            <a:off x="6400800" y="8343900"/>
            <a:ext cx="3782695" cy="61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>
                <a:solidFill>
                  <a:srgbClr val="FFFFFF"/>
                </a:solidFill>
                <a:latin typeface="Times New Roman" panose="02020603050405020304" charset="0"/>
                <a:ea typeface="Baloo" panose="03080902040302020200"/>
                <a:cs typeface="Times New Roman" panose="02020603050405020304" charset="0"/>
                <a:sym typeface="Baloo" panose="03080902040302020200"/>
              </a:rPr>
              <a:t>C. Thuyền buồm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9481315" y="5349410"/>
            <a:ext cx="5663055" cy="1232397"/>
            <a:chOff x="0" y="0"/>
            <a:chExt cx="914311" cy="19897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9448494" y="5372270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w="142875" cap="rnd">
            <a:noFill/>
            <a:prstDash val="solid"/>
            <a:round/>
          </a:ln>
        </p:spPr>
      </p:sp>
      <p:sp>
        <p:nvSpPr>
          <p:cNvPr id="33" name="TextBox 33"/>
          <p:cNvSpPr txBox="1"/>
          <p:nvPr/>
        </p:nvSpPr>
        <p:spPr>
          <a:xfrm>
            <a:off x="9353550" y="5113655"/>
            <a:ext cx="5677535" cy="152082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60"/>
              </a:lnSpc>
              <a:spcBef>
                <a:spcPct val="0"/>
              </a:spcBef>
            </a:pPr>
            <a:endParaRPr/>
          </a:p>
        </p:txBody>
      </p:sp>
      <p:sp>
        <p:nvSpPr>
          <p:cNvPr id="34" name="TextBox 34"/>
          <p:cNvSpPr txBox="1"/>
          <p:nvPr/>
        </p:nvSpPr>
        <p:spPr>
          <a:xfrm>
            <a:off x="9677100" y="5448016"/>
            <a:ext cx="5156789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15"/>
              </a:lnSpc>
            </a:pPr>
            <a:r>
              <a:rPr lang="en-US" sz="4400" b="1">
                <a:solidFill>
                  <a:srgbClr val="FFFFFF"/>
                </a:solidFill>
                <a:latin typeface="Times New Roman" panose="02020603050405020304" charset="0"/>
                <a:ea typeface="Baloo" panose="03080902040302020200"/>
                <a:cs typeface="Times New Roman" panose="02020603050405020304" charset="0"/>
                <a:sym typeface="Baloo" panose="03080902040302020200"/>
              </a:rPr>
              <a:t>B. Máy bay</a:t>
            </a:r>
          </a:p>
        </p:txBody>
      </p:sp>
      <p:sp>
        <p:nvSpPr>
          <p:cNvPr id="42" name="Freeform 42"/>
          <p:cNvSpPr/>
          <p:nvPr/>
        </p:nvSpPr>
        <p:spPr>
          <a:xfrm>
            <a:off x="762072" y="8822915"/>
            <a:ext cx="888542" cy="870771"/>
          </a:xfrm>
          <a:custGeom>
            <a:avLst/>
            <a:gdLst/>
            <a:ahLst/>
            <a:cxnLst/>
            <a:rect l="l" t="t" r="r" b="b"/>
            <a:pathLst>
              <a:path w="888542" h="870771">
                <a:moveTo>
                  <a:pt x="0" y="0"/>
                </a:moveTo>
                <a:lnTo>
                  <a:pt x="888542" y="0"/>
                </a:lnTo>
                <a:lnTo>
                  <a:pt x="888542" y="870770"/>
                </a:lnTo>
                <a:lnTo>
                  <a:pt x="0" y="8707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>
            <a:hlinkClick r:id="rId15" action="ppaction://hlinksldjump"/>
          </p:cNvPr>
          <p:cNvSpPr/>
          <p:nvPr/>
        </p:nvSpPr>
        <p:spPr>
          <a:xfrm rot="1691414">
            <a:off x="16379825" y="3856355"/>
            <a:ext cx="1663065" cy="1695450"/>
          </a:xfrm>
          <a:custGeom>
            <a:avLst/>
            <a:gdLst/>
            <a:ahLst/>
            <a:cxnLst/>
            <a:rect l="l" t="t" r="r" b="b"/>
            <a:pathLst>
              <a:path w="2841856" h="2253355">
                <a:moveTo>
                  <a:pt x="0" y="0"/>
                </a:moveTo>
                <a:lnTo>
                  <a:pt x="2841856" y="0"/>
                </a:lnTo>
                <a:lnTo>
                  <a:pt x="2841856" y="2253355"/>
                </a:lnTo>
                <a:lnTo>
                  <a:pt x="0" y="225335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46" name="Correct answer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" end="1571.6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206954" y="-1503937"/>
            <a:ext cx="2516026" cy="2516026"/>
          </a:xfrm>
          <a:prstGeom prst="rect">
            <a:avLst/>
          </a:prstGeom>
        </p:spPr>
      </p:pic>
      <p:pic>
        <p:nvPicPr>
          <p:cNvPr id="47" name="Wrong answer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747052" y="2169736"/>
            <a:ext cx="2530475" cy="2530475"/>
          </a:xfrm>
          <a:prstGeom prst="rect">
            <a:avLst/>
          </a:prstGeom>
        </p:spPr>
      </p:pic>
      <p:pic>
        <p:nvPicPr>
          <p:cNvPr id="48" name="Wrong answer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957318" y="2275110"/>
            <a:ext cx="2530475" cy="2530475"/>
          </a:xfrm>
          <a:prstGeom prst="rect">
            <a:avLst/>
          </a:prstGeom>
        </p:spPr>
      </p:pic>
      <p:pic>
        <p:nvPicPr>
          <p:cNvPr id="49" name="Wrong answer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261882" y="2252250"/>
            <a:ext cx="2530475" cy="2530475"/>
          </a:xfrm>
          <a:prstGeom prst="rect">
            <a:avLst/>
          </a:prstGeom>
        </p:spPr>
      </p:pic>
      <p:sp>
        <p:nvSpPr>
          <p:cNvPr id="15" name="Freeform 19"/>
          <p:cNvSpPr/>
          <p:nvPr/>
        </p:nvSpPr>
        <p:spPr>
          <a:xfrm rot="816167">
            <a:off x="16182002" y="8385589"/>
            <a:ext cx="1832028" cy="1745423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42">
            <a:hlinkClick r:id="rId18" action="ppaction://hlinksldjump"/>
          </p:cNvPr>
          <p:cNvSpPr/>
          <p:nvPr/>
        </p:nvSpPr>
        <p:spPr>
          <a:xfrm flipV="1">
            <a:off x="16667480" y="108585"/>
            <a:ext cx="1620520" cy="170053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59" name="y2mate.com - ĐỒNG HỒ ĐẾM NGƯỢC 5 GIÂY  DÙNG CHO POWERPOINT_720p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679420" y="5744845"/>
            <a:ext cx="2608580" cy="18345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19800" y="4337050"/>
            <a:ext cx="2985770" cy="2309495"/>
          </a:xfrm>
          <a:prstGeom prst="rect">
            <a:avLst/>
          </a:prstGeom>
          <a:effectLst>
            <a:glow rad="723900">
              <a:schemeClr val="accent5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MÁY BAY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700635" y="4207510"/>
            <a:ext cx="3228340" cy="2439035"/>
          </a:xfrm>
          <a:prstGeom prst="rect">
            <a:avLst/>
          </a:prstGeom>
          <a:effectLst>
            <a:glow rad="4318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6" name="Picture 35" descr="THUYỀN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210800" y="7124700"/>
            <a:ext cx="3404870" cy="2123440"/>
          </a:xfrm>
          <a:prstGeom prst="rect">
            <a:avLst/>
          </a:prstGeom>
          <a:effectLst>
            <a:glow rad="139700">
              <a:schemeClr val="accent4">
                <a:satMod val="175000"/>
                <a:alpha val="94000"/>
              </a:schemeClr>
            </a:glow>
            <a:reflection endPos="1000" dist="508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7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>
                <p:cTn id="47" fill="hold" display="1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826777">
            <a:off x="-2363206" y="7945957"/>
            <a:ext cx="5961179" cy="5638408"/>
          </a:xfrm>
          <a:custGeom>
            <a:avLst/>
            <a:gdLst/>
            <a:ahLst/>
            <a:cxnLst/>
            <a:rect l="l" t="t" r="r" b="b"/>
            <a:pathLst>
              <a:path w="5961179" h="5638408">
                <a:moveTo>
                  <a:pt x="0" y="0"/>
                </a:moveTo>
                <a:lnTo>
                  <a:pt x="5961179" y="0"/>
                </a:lnTo>
                <a:lnTo>
                  <a:pt x="5961179" y="5638408"/>
                </a:lnTo>
                <a:lnTo>
                  <a:pt x="0" y="5638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90991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19200" y="709930"/>
            <a:ext cx="16230600" cy="8940165"/>
            <a:chOff x="0" y="0"/>
            <a:chExt cx="4274726" cy="1464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F48B91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57300" y="114368"/>
            <a:ext cx="16573500" cy="1473132"/>
            <a:chOff x="0" y="-684102"/>
            <a:chExt cx="4365037" cy="14184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734303"/>
            </a:xfrm>
            <a:custGeom>
              <a:avLst/>
              <a:gdLst/>
              <a:ahLst/>
              <a:cxnLst/>
              <a:rect l="l" t="t" r="r" b="b"/>
              <a:pathLst>
                <a:path w="4274726" h="73430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86603"/>
                  </a:lnTo>
                  <a:cubicBezTo>
                    <a:pt x="4274726" y="699254"/>
                    <a:pt x="4269700" y="711387"/>
                    <a:pt x="4260755" y="720332"/>
                  </a:cubicBezTo>
                  <a:cubicBezTo>
                    <a:pt x="4251809" y="729277"/>
                    <a:pt x="4239677" y="734303"/>
                    <a:pt x="4227026" y="734303"/>
                  </a:cubicBezTo>
                  <a:lnTo>
                    <a:pt x="47700" y="734303"/>
                  </a:lnTo>
                  <a:cubicBezTo>
                    <a:pt x="35049" y="734303"/>
                    <a:pt x="22916" y="729277"/>
                    <a:pt x="13971" y="720332"/>
                  </a:cubicBezTo>
                  <a:cubicBezTo>
                    <a:pt x="5025" y="711387"/>
                    <a:pt x="0" y="699254"/>
                    <a:pt x="0" y="686603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48B91"/>
            </a:solidFill>
            <a:ln w="447675" cap="rnd">
              <a:solidFill>
                <a:srgbClr val="F48B9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90311" y="-684102"/>
              <a:ext cx="4274726" cy="781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438769" y="647990"/>
            <a:ext cx="13791462" cy="117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50"/>
              </a:lnSpc>
            </a:pPr>
            <a:r>
              <a:rPr lang="en-US" sz="7565">
                <a:solidFill>
                  <a:srgbClr val="FFFFFF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TRÒ CHƠI ĐẶC BIỆT</a:t>
            </a:r>
          </a:p>
        </p:txBody>
      </p:sp>
      <p:sp>
        <p:nvSpPr>
          <p:cNvPr id="20" name="Freeform 20"/>
          <p:cNvSpPr/>
          <p:nvPr/>
        </p:nvSpPr>
        <p:spPr>
          <a:xfrm rot="816167">
            <a:off x="203839" y="3933806"/>
            <a:ext cx="1116466" cy="1063688"/>
          </a:xfrm>
          <a:custGeom>
            <a:avLst/>
            <a:gdLst/>
            <a:ahLst/>
            <a:cxnLst/>
            <a:rect l="l" t="t" r="r" b="b"/>
            <a:pathLst>
              <a:path w="1116466" h="1063688">
                <a:moveTo>
                  <a:pt x="0" y="0"/>
                </a:moveTo>
                <a:lnTo>
                  <a:pt x="1116466" y="0"/>
                </a:lnTo>
                <a:lnTo>
                  <a:pt x="1116466" y="1063687"/>
                </a:lnTo>
                <a:lnTo>
                  <a:pt x="0" y="1063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762072" y="8822915"/>
            <a:ext cx="888542" cy="870771"/>
          </a:xfrm>
          <a:custGeom>
            <a:avLst/>
            <a:gdLst/>
            <a:ahLst/>
            <a:cxnLst/>
            <a:rect l="l" t="t" r="r" b="b"/>
            <a:pathLst>
              <a:path w="888542" h="870771">
                <a:moveTo>
                  <a:pt x="0" y="0"/>
                </a:moveTo>
                <a:lnTo>
                  <a:pt x="888542" y="0"/>
                </a:lnTo>
                <a:lnTo>
                  <a:pt x="888542" y="870770"/>
                </a:lnTo>
                <a:lnTo>
                  <a:pt x="0" y="8707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691414">
            <a:off x="15908789" y="4562422"/>
            <a:ext cx="2841856" cy="2253355"/>
          </a:xfrm>
          <a:custGeom>
            <a:avLst/>
            <a:gdLst/>
            <a:ahLst/>
            <a:cxnLst/>
            <a:rect l="l" t="t" r="r" b="b"/>
            <a:pathLst>
              <a:path w="2841856" h="2253355">
                <a:moveTo>
                  <a:pt x="0" y="0"/>
                </a:moveTo>
                <a:lnTo>
                  <a:pt x="2841856" y="0"/>
                </a:lnTo>
                <a:lnTo>
                  <a:pt x="2841856" y="2253355"/>
                </a:lnTo>
                <a:lnTo>
                  <a:pt x="0" y="22533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44" name="Group 44"/>
          <p:cNvGrpSpPr/>
          <p:nvPr/>
        </p:nvGrpSpPr>
        <p:grpSpPr>
          <a:xfrm rot="-1049448">
            <a:off x="15590436" y="8573722"/>
            <a:ext cx="2866931" cy="1727326"/>
            <a:chOff x="0" y="0"/>
            <a:chExt cx="3822575" cy="2303102"/>
          </a:xfrm>
        </p:grpSpPr>
        <p:sp>
          <p:nvSpPr>
            <p:cNvPr id="45" name="Freeform 45">
              <a:hlinkClick r:id="rId13" action="ppaction://hlinksldjump"/>
            </p:cNvPr>
            <p:cNvSpPr/>
            <p:nvPr/>
          </p:nvSpPr>
          <p:spPr>
            <a:xfrm rot="-10800000" flipV="1">
              <a:off x="0" y="0"/>
              <a:ext cx="3822575" cy="2303102"/>
            </a:xfrm>
            <a:custGeom>
              <a:avLst/>
              <a:gdLst/>
              <a:ahLst/>
              <a:cxnLst/>
              <a:rect l="l" t="t" r="r" b="b"/>
              <a:pathLst>
                <a:path w="3822575" h="2303102">
                  <a:moveTo>
                    <a:pt x="0" y="2303102"/>
                  </a:moveTo>
                  <a:lnTo>
                    <a:pt x="3822575" y="2303102"/>
                  </a:lnTo>
                  <a:lnTo>
                    <a:pt x="3822575" y="0"/>
                  </a:lnTo>
                  <a:lnTo>
                    <a:pt x="0" y="0"/>
                  </a:lnTo>
                  <a:lnTo>
                    <a:pt x="0" y="2303102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rot="-10800000" flipV="1">
              <a:off x="819203" y="374045"/>
              <a:ext cx="2184169" cy="1560688"/>
            </a:xfrm>
            <a:custGeom>
              <a:avLst/>
              <a:gdLst/>
              <a:ahLst/>
              <a:cxnLst/>
              <a:rect l="l" t="t" r="r" b="b"/>
              <a:pathLst>
                <a:path w="2184169" h="1560688">
                  <a:moveTo>
                    <a:pt x="0" y="1560688"/>
                  </a:moveTo>
                  <a:lnTo>
                    <a:pt x="2184169" y="1560688"/>
                  </a:lnTo>
                  <a:lnTo>
                    <a:pt x="2184169" y="0"/>
                  </a:lnTo>
                  <a:lnTo>
                    <a:pt x="0" y="0"/>
                  </a:lnTo>
                  <a:lnTo>
                    <a:pt x="0" y="1560688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 rot="816167">
            <a:off x="273971" y="406408"/>
            <a:ext cx="1832028" cy="1745423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49" name="1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730750" y="1884680"/>
            <a:ext cx="8629650" cy="760793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0" name="Freeform 42">
            <a:hlinkClick r:id="rId19" action="ppaction://hlinksldjump"/>
          </p:cNvPr>
          <p:cNvSpPr/>
          <p:nvPr/>
        </p:nvSpPr>
        <p:spPr>
          <a:xfrm flipV="1">
            <a:off x="15533370" y="266700"/>
            <a:ext cx="2597785" cy="2094865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7897044">
            <a:off x="-4345036" y="7049552"/>
            <a:ext cx="7673339" cy="10444950"/>
            <a:chOff x="0" y="0"/>
            <a:chExt cx="6350000" cy="8643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AB5E1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4"/>
              <a:stretch>
                <a:fillRect l="-19505" r="-19505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4251259">
            <a:off x="-4457570" y="-4388155"/>
            <a:ext cx="7256212" cy="6863321"/>
          </a:xfrm>
          <a:custGeom>
            <a:avLst/>
            <a:gdLst/>
            <a:ahLst/>
            <a:cxnLst/>
            <a:rect l="l" t="t" r="r" b="b"/>
            <a:pathLst>
              <a:path w="7256212" h="6863321">
                <a:moveTo>
                  <a:pt x="0" y="0"/>
                </a:moveTo>
                <a:lnTo>
                  <a:pt x="7256212" y="0"/>
                </a:lnTo>
                <a:lnTo>
                  <a:pt x="7256212" y="6863321"/>
                </a:lnTo>
                <a:lnTo>
                  <a:pt x="0" y="6863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7897044">
            <a:off x="15525050" y="-6415779"/>
            <a:ext cx="7673339" cy="10444950"/>
            <a:chOff x="0" y="0"/>
            <a:chExt cx="6350000" cy="86436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AB5E1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4"/>
              <a:stretch>
                <a:fillRect l="-19505" r="-19505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570044" y="2391433"/>
            <a:ext cx="917311" cy="898965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2" y="0"/>
                </a:lnTo>
                <a:lnTo>
                  <a:pt x="917312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479040" y="511175"/>
            <a:ext cx="974090" cy="960120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V="1">
            <a:off x="15640916" y="371040"/>
            <a:ext cx="2202256" cy="3050985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4"/>
                </a:moveTo>
                <a:lnTo>
                  <a:pt x="2202256" y="3050984"/>
                </a:lnTo>
                <a:lnTo>
                  <a:pt x="2202256" y="0"/>
                </a:lnTo>
                <a:lnTo>
                  <a:pt x="0" y="0"/>
                </a:lnTo>
                <a:lnTo>
                  <a:pt x="0" y="3050984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619687" y="9487035"/>
            <a:ext cx="3195946" cy="1133108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8"/>
                </a:lnTo>
                <a:lnTo>
                  <a:pt x="0" y="11331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905125" y="571500"/>
            <a:ext cx="12511405" cy="203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>
                <a:solidFill>
                  <a:srgbClr val="5F81C0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KẾT THÚC HOẠT ĐỘNG</a:t>
            </a:r>
          </a:p>
          <a:p>
            <a:pPr algn="ctr">
              <a:lnSpc>
                <a:spcPct val="100000"/>
              </a:lnSpc>
            </a:pPr>
            <a:r>
              <a:rPr lang="en-US" sz="6600">
                <a:solidFill>
                  <a:srgbClr val="5F81C0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“VUC ĐIỆU LÁI XE”</a:t>
            </a:r>
          </a:p>
        </p:txBody>
      </p:sp>
      <p:grpSp>
        <p:nvGrpSpPr>
          <p:cNvPr id="15" name="Group 15"/>
          <p:cNvGrpSpPr/>
          <p:nvPr/>
        </p:nvGrpSpPr>
        <p:grpSpPr>
          <a:xfrm rot="-1320536">
            <a:off x="15635861" y="8275630"/>
            <a:ext cx="2866931" cy="1727326"/>
            <a:chOff x="0" y="0"/>
            <a:chExt cx="3822575" cy="2303102"/>
          </a:xfrm>
        </p:grpSpPr>
        <p:sp>
          <p:nvSpPr>
            <p:cNvPr id="16" name="Freeform 16">
              <a:hlinkClick r:id="rId13" action="ppaction://hlinksldjump"/>
            </p:cNvPr>
            <p:cNvSpPr/>
            <p:nvPr/>
          </p:nvSpPr>
          <p:spPr>
            <a:xfrm>
              <a:off x="0" y="0"/>
              <a:ext cx="3822575" cy="2303102"/>
            </a:xfrm>
            <a:custGeom>
              <a:avLst/>
              <a:gdLst/>
              <a:ahLst/>
              <a:cxnLst/>
              <a:rect l="l" t="t" r="r" b="b"/>
              <a:pathLst>
                <a:path w="3822575" h="2303102">
                  <a:moveTo>
                    <a:pt x="0" y="0"/>
                  </a:moveTo>
                  <a:lnTo>
                    <a:pt x="3822575" y="0"/>
                  </a:lnTo>
                  <a:lnTo>
                    <a:pt x="3822575" y="2303102"/>
                  </a:lnTo>
                  <a:lnTo>
                    <a:pt x="0" y="2303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19203" y="368369"/>
              <a:ext cx="2184169" cy="1560688"/>
            </a:xfrm>
            <a:custGeom>
              <a:avLst/>
              <a:gdLst/>
              <a:ahLst/>
              <a:cxnLst/>
              <a:rect l="l" t="t" r="r" b="b"/>
              <a:pathLst>
                <a:path w="2184169" h="1560688">
                  <a:moveTo>
                    <a:pt x="0" y="0"/>
                  </a:moveTo>
                  <a:lnTo>
                    <a:pt x="2184169" y="0"/>
                  </a:lnTo>
                  <a:lnTo>
                    <a:pt x="2184169" y="1560688"/>
                  </a:lnTo>
                  <a:lnTo>
                    <a:pt x="0" y="1560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8" name="2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953000" y="2628900"/>
            <a:ext cx="8834755" cy="685800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7897044">
            <a:off x="-4345036" y="7049552"/>
            <a:ext cx="7673339" cy="10444950"/>
            <a:chOff x="0" y="0"/>
            <a:chExt cx="6350000" cy="8643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EFC666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81684" r="-181684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591945" y="1471930"/>
            <a:ext cx="15445105" cy="7899400"/>
          </a:xfrm>
          <a:custGeom>
            <a:avLst/>
            <a:gdLst/>
            <a:ahLst/>
            <a:cxnLst/>
            <a:rect l="l" t="t" r="r" b="b"/>
            <a:pathLst>
              <a:path w="13329764" h="7343488">
                <a:moveTo>
                  <a:pt x="0" y="0"/>
                </a:moveTo>
                <a:lnTo>
                  <a:pt x="13329764" y="0"/>
                </a:lnTo>
                <a:lnTo>
                  <a:pt x="13329764" y="7343488"/>
                </a:lnTo>
                <a:lnTo>
                  <a:pt x="0" y="7343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251259">
            <a:off x="-4136473" y="-4624965"/>
            <a:ext cx="7256212" cy="6863321"/>
          </a:xfrm>
          <a:custGeom>
            <a:avLst/>
            <a:gdLst/>
            <a:ahLst/>
            <a:cxnLst/>
            <a:rect l="l" t="t" r="r" b="b"/>
            <a:pathLst>
              <a:path w="7256212" h="6863321">
                <a:moveTo>
                  <a:pt x="0" y="0"/>
                </a:moveTo>
                <a:lnTo>
                  <a:pt x="7256213" y="0"/>
                </a:lnTo>
                <a:lnTo>
                  <a:pt x="7256213" y="6863321"/>
                </a:lnTo>
                <a:lnTo>
                  <a:pt x="0" y="6863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7897044">
            <a:off x="15525050" y="-6415779"/>
            <a:ext cx="7673339" cy="10444950"/>
            <a:chOff x="0" y="0"/>
            <a:chExt cx="6350000" cy="86436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EFC666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-181684" r="-181684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570044" y="2391433"/>
            <a:ext cx="917311" cy="898965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2" y="0"/>
                </a:lnTo>
                <a:lnTo>
                  <a:pt x="917312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917528" y="371040"/>
            <a:ext cx="1123180" cy="1100716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772400" y="8115300"/>
            <a:ext cx="4168140" cy="1826260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8"/>
                </a:lnTo>
                <a:lnTo>
                  <a:pt x="0" y="11331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-533400" y="3314700"/>
            <a:ext cx="19009360" cy="379095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ts val="10785"/>
              </a:lnSpc>
            </a:pPr>
            <a:r>
              <a:rPr lang="en-US" sz="5400" dirty="0">
                <a:solidFill>
                  <a:srgbClr val="A88A42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CẢM ƠN CÁC CÔ VÀ CÁC BẠN NHỎ </a:t>
            </a:r>
            <a:r>
              <a:rPr lang="en-US" sz="5400" dirty="0" err="1">
                <a:solidFill>
                  <a:srgbClr val="A88A42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ll</a:t>
            </a:r>
            <a:r>
              <a:rPr lang="en-US" sz="5400" dirty="0">
                <a:solidFill>
                  <a:srgbClr val="A88A42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 </a:t>
            </a:r>
          </a:p>
          <a:p>
            <a:pPr algn="ctr">
              <a:lnSpc>
                <a:spcPts val="10785"/>
              </a:lnSpc>
            </a:pPr>
            <a:r>
              <a:rPr lang="en-US" sz="5400" dirty="0">
                <a:solidFill>
                  <a:srgbClr val="A88A42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ĐÃ ĐỒNG HÀNH CÙNG CÔ DÂN </a:t>
            </a:r>
          </a:p>
          <a:p>
            <a:pPr algn="ctr">
              <a:lnSpc>
                <a:spcPts val="10785"/>
              </a:lnSpc>
            </a:pPr>
            <a:r>
              <a:rPr lang="en-US" sz="5400" dirty="0">
                <a:solidFill>
                  <a:srgbClr val="A88A42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TRONG HOẠT ĐỘNG NGÀY HÔM NAY</a:t>
            </a:r>
          </a:p>
        </p:txBody>
      </p:sp>
      <p:sp>
        <p:nvSpPr>
          <p:cNvPr id="14" name="Freeform 14"/>
          <p:cNvSpPr/>
          <p:nvPr/>
        </p:nvSpPr>
        <p:spPr>
          <a:xfrm>
            <a:off x="1629235" y="9454115"/>
            <a:ext cx="849882" cy="832885"/>
          </a:xfrm>
          <a:custGeom>
            <a:avLst/>
            <a:gdLst/>
            <a:ahLst/>
            <a:cxnLst/>
            <a:rect l="l" t="t" r="r" b="b"/>
            <a:pathLst>
              <a:path w="849882" h="832885">
                <a:moveTo>
                  <a:pt x="0" y="0"/>
                </a:moveTo>
                <a:lnTo>
                  <a:pt x="849883" y="0"/>
                </a:lnTo>
                <a:lnTo>
                  <a:pt x="849883" y="832885"/>
                </a:lnTo>
                <a:lnTo>
                  <a:pt x="0" y="8328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164820" y="3914126"/>
            <a:ext cx="1123180" cy="1100716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5350144" y="414956"/>
            <a:ext cx="2125504" cy="2944653"/>
          </a:xfrm>
          <a:custGeom>
            <a:avLst/>
            <a:gdLst/>
            <a:ahLst/>
            <a:cxnLst/>
            <a:rect l="l" t="t" r="r" b="b"/>
            <a:pathLst>
              <a:path w="2125504" h="2944653">
                <a:moveTo>
                  <a:pt x="0" y="2944653"/>
                </a:moveTo>
                <a:lnTo>
                  <a:pt x="2125505" y="2944653"/>
                </a:lnTo>
                <a:lnTo>
                  <a:pt x="2125505" y="0"/>
                </a:lnTo>
                <a:lnTo>
                  <a:pt x="0" y="0"/>
                </a:lnTo>
                <a:lnTo>
                  <a:pt x="0" y="2944653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 rot="-1260992">
            <a:off x="14960099" y="8166114"/>
            <a:ext cx="3625515" cy="2184373"/>
            <a:chOff x="0" y="0"/>
            <a:chExt cx="4834019" cy="291249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34019" cy="2912497"/>
            </a:xfrm>
            <a:custGeom>
              <a:avLst/>
              <a:gdLst/>
              <a:ahLst/>
              <a:cxnLst/>
              <a:rect l="l" t="t" r="r" b="b"/>
              <a:pathLst>
                <a:path w="4834019" h="2912497">
                  <a:moveTo>
                    <a:pt x="0" y="0"/>
                  </a:moveTo>
                  <a:lnTo>
                    <a:pt x="4834019" y="0"/>
                  </a:lnTo>
                  <a:lnTo>
                    <a:pt x="4834019" y="2912497"/>
                  </a:lnTo>
                  <a:lnTo>
                    <a:pt x="0" y="2912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035962" y="465838"/>
              <a:ext cx="2762095" cy="1973642"/>
            </a:xfrm>
            <a:custGeom>
              <a:avLst/>
              <a:gdLst/>
              <a:ahLst/>
              <a:cxnLst/>
              <a:rect l="l" t="t" r="r" b="b"/>
              <a:pathLst>
                <a:path w="2762095" h="1973642">
                  <a:moveTo>
                    <a:pt x="0" y="0"/>
                  </a:moveTo>
                  <a:lnTo>
                    <a:pt x="2762095" y="0"/>
                  </a:lnTo>
                  <a:lnTo>
                    <a:pt x="2762095" y="1973643"/>
                  </a:lnTo>
                  <a:lnTo>
                    <a:pt x="0" y="1973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342900"/>
            <a:ext cx="17404715" cy="9235440"/>
          </a:xfrm>
          <a:custGeom>
            <a:avLst/>
            <a:gdLst/>
            <a:ahLst/>
            <a:cxnLst/>
            <a:rect l="l" t="t" r="r" b="b"/>
            <a:pathLst>
              <a:path w="17733201" h="8275494">
                <a:moveTo>
                  <a:pt x="0" y="0"/>
                </a:moveTo>
                <a:lnTo>
                  <a:pt x="17733200" y="0"/>
                </a:lnTo>
                <a:lnTo>
                  <a:pt x="17733200" y="8275494"/>
                </a:lnTo>
                <a:lnTo>
                  <a:pt x="0" y="82754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80000">
            <a:off x="-314325" y="6958330"/>
            <a:ext cx="7118350" cy="4108450"/>
          </a:xfrm>
          <a:custGeom>
            <a:avLst/>
            <a:gdLst/>
            <a:ahLst/>
            <a:cxnLst/>
            <a:rect l="l" t="t" r="r" b="b"/>
            <a:pathLst>
              <a:path w="5049380" h="3827010">
                <a:moveTo>
                  <a:pt x="0" y="0"/>
                </a:moveTo>
                <a:lnTo>
                  <a:pt x="5049381" y="0"/>
                </a:lnTo>
                <a:lnTo>
                  <a:pt x="5049381" y="3827010"/>
                </a:lnTo>
                <a:lnTo>
                  <a:pt x="0" y="3827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6" name="Freeform 76"/>
          <p:cNvSpPr/>
          <p:nvPr/>
        </p:nvSpPr>
        <p:spPr>
          <a:xfrm>
            <a:off x="11949008" y="0"/>
            <a:ext cx="6338992" cy="1563081"/>
          </a:xfrm>
          <a:custGeom>
            <a:avLst/>
            <a:gdLst/>
            <a:ahLst/>
            <a:cxnLst/>
            <a:rect l="l" t="t" r="r" b="b"/>
            <a:pathLst>
              <a:path w="6338992" h="1563081">
                <a:moveTo>
                  <a:pt x="0" y="0"/>
                </a:moveTo>
                <a:lnTo>
                  <a:pt x="6338992" y="0"/>
                </a:lnTo>
                <a:lnTo>
                  <a:pt x="6338992" y="1563081"/>
                </a:lnTo>
                <a:lnTo>
                  <a:pt x="0" y="1563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7" name="Freeform 77"/>
          <p:cNvSpPr/>
          <p:nvPr/>
        </p:nvSpPr>
        <p:spPr>
          <a:xfrm rot="-1033414" flipH="1">
            <a:off x="14237970" y="7315200"/>
            <a:ext cx="4338320" cy="3151505"/>
          </a:xfrm>
          <a:custGeom>
            <a:avLst/>
            <a:gdLst/>
            <a:ahLst/>
            <a:cxnLst/>
            <a:rect l="l" t="t" r="r" b="b"/>
            <a:pathLst>
              <a:path w="5049380" h="3827010">
                <a:moveTo>
                  <a:pt x="5049380" y="0"/>
                </a:moveTo>
                <a:lnTo>
                  <a:pt x="0" y="0"/>
                </a:lnTo>
                <a:lnTo>
                  <a:pt x="0" y="3827010"/>
                </a:lnTo>
                <a:lnTo>
                  <a:pt x="5049380" y="3827010"/>
                </a:lnTo>
                <a:lnTo>
                  <a:pt x="504938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9" name="Text Box 78"/>
          <p:cNvSpPr txBox="1"/>
          <p:nvPr/>
        </p:nvSpPr>
        <p:spPr>
          <a:xfrm>
            <a:off x="685800" y="1181100"/>
            <a:ext cx="14458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Times New Roman" panose="02020603050405020304" charset="0"/>
                <a:cs typeface="Times New Roman" panose="02020603050405020304" charset="0"/>
              </a:rPr>
              <a:t>Ổn định: </a:t>
            </a:r>
            <a:r>
              <a:rPr lang="en-US" sz="3600" b="1"/>
              <a:t>Em tập lái ô tô</a:t>
            </a:r>
          </a:p>
        </p:txBody>
      </p:sp>
      <p:pic>
        <p:nvPicPr>
          <p:cNvPr id="80" name="em tập lái ô tô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38800" y="3848100"/>
            <a:ext cx="3039745" cy="185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86339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342900"/>
            <a:ext cx="17733010" cy="9235440"/>
          </a:xfrm>
          <a:custGeom>
            <a:avLst/>
            <a:gdLst/>
            <a:ahLst/>
            <a:cxnLst/>
            <a:rect l="l" t="t" r="r" b="b"/>
            <a:pathLst>
              <a:path w="17733201" h="8275494">
                <a:moveTo>
                  <a:pt x="0" y="0"/>
                </a:moveTo>
                <a:lnTo>
                  <a:pt x="17733200" y="0"/>
                </a:lnTo>
                <a:lnTo>
                  <a:pt x="17733200" y="8275494"/>
                </a:lnTo>
                <a:lnTo>
                  <a:pt x="0" y="8275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991820">
            <a:off x="-630249" y="7876163"/>
            <a:ext cx="5049380" cy="3827010"/>
          </a:xfrm>
          <a:custGeom>
            <a:avLst/>
            <a:gdLst/>
            <a:ahLst/>
            <a:cxnLst/>
            <a:rect l="l" t="t" r="r" b="b"/>
            <a:pathLst>
              <a:path w="5049380" h="3827010">
                <a:moveTo>
                  <a:pt x="0" y="0"/>
                </a:moveTo>
                <a:lnTo>
                  <a:pt x="5049381" y="0"/>
                </a:lnTo>
                <a:lnTo>
                  <a:pt x="5049381" y="3827010"/>
                </a:lnTo>
                <a:lnTo>
                  <a:pt x="0" y="3827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6" name="Freeform 76"/>
          <p:cNvSpPr/>
          <p:nvPr/>
        </p:nvSpPr>
        <p:spPr>
          <a:xfrm>
            <a:off x="11949008" y="0"/>
            <a:ext cx="6338992" cy="1563081"/>
          </a:xfrm>
          <a:custGeom>
            <a:avLst/>
            <a:gdLst/>
            <a:ahLst/>
            <a:cxnLst/>
            <a:rect l="l" t="t" r="r" b="b"/>
            <a:pathLst>
              <a:path w="6338992" h="1563081">
                <a:moveTo>
                  <a:pt x="0" y="0"/>
                </a:moveTo>
                <a:lnTo>
                  <a:pt x="6338992" y="0"/>
                </a:lnTo>
                <a:lnTo>
                  <a:pt x="6338992" y="1563081"/>
                </a:lnTo>
                <a:lnTo>
                  <a:pt x="0" y="156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7" name="Freeform 77"/>
          <p:cNvSpPr/>
          <p:nvPr/>
        </p:nvSpPr>
        <p:spPr>
          <a:xfrm rot="-1033414" flipH="1">
            <a:off x="14237970" y="7315200"/>
            <a:ext cx="4338320" cy="3151505"/>
          </a:xfrm>
          <a:custGeom>
            <a:avLst/>
            <a:gdLst/>
            <a:ahLst/>
            <a:cxnLst/>
            <a:rect l="l" t="t" r="r" b="b"/>
            <a:pathLst>
              <a:path w="5049380" h="3827010">
                <a:moveTo>
                  <a:pt x="5049380" y="0"/>
                </a:moveTo>
                <a:lnTo>
                  <a:pt x="0" y="0"/>
                </a:lnTo>
                <a:lnTo>
                  <a:pt x="0" y="3827010"/>
                </a:lnTo>
                <a:lnTo>
                  <a:pt x="5049380" y="3827010"/>
                </a:lnTo>
                <a:lnTo>
                  <a:pt x="50493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9" name="Text Box 78"/>
          <p:cNvSpPr txBox="1"/>
          <p:nvPr/>
        </p:nvSpPr>
        <p:spPr>
          <a:xfrm>
            <a:off x="1295400" y="1181100"/>
            <a:ext cx="14458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Times New Roman" panose="02020603050405020304" charset="0"/>
                <a:cs typeface="Times New Roman" panose="02020603050405020304" charset="0"/>
              </a:rPr>
              <a:t>Quan sát xe ô tô con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200" y="2324100"/>
            <a:ext cx="10819130" cy="6287135"/>
          </a:xfrm>
          <a:prstGeom prst="rect">
            <a:avLst/>
          </a:prstGeom>
          <a:effectLst>
            <a:glow rad="723900">
              <a:schemeClr val="accent5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342900"/>
            <a:ext cx="17404715" cy="9235440"/>
          </a:xfrm>
          <a:custGeom>
            <a:avLst/>
            <a:gdLst/>
            <a:ahLst/>
            <a:cxnLst/>
            <a:rect l="l" t="t" r="r" b="b"/>
            <a:pathLst>
              <a:path w="17733201" h="8275494">
                <a:moveTo>
                  <a:pt x="0" y="0"/>
                </a:moveTo>
                <a:lnTo>
                  <a:pt x="17733200" y="0"/>
                </a:lnTo>
                <a:lnTo>
                  <a:pt x="17733200" y="8275494"/>
                </a:lnTo>
                <a:lnTo>
                  <a:pt x="0" y="82754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80000">
            <a:off x="-314325" y="6958330"/>
            <a:ext cx="7118350" cy="4108450"/>
          </a:xfrm>
          <a:custGeom>
            <a:avLst/>
            <a:gdLst/>
            <a:ahLst/>
            <a:cxnLst/>
            <a:rect l="l" t="t" r="r" b="b"/>
            <a:pathLst>
              <a:path w="5049380" h="3827010">
                <a:moveTo>
                  <a:pt x="0" y="0"/>
                </a:moveTo>
                <a:lnTo>
                  <a:pt x="5049381" y="0"/>
                </a:lnTo>
                <a:lnTo>
                  <a:pt x="5049381" y="3827010"/>
                </a:lnTo>
                <a:lnTo>
                  <a:pt x="0" y="3827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6" name="Freeform 76"/>
          <p:cNvSpPr/>
          <p:nvPr/>
        </p:nvSpPr>
        <p:spPr>
          <a:xfrm>
            <a:off x="11949008" y="0"/>
            <a:ext cx="6338992" cy="1563081"/>
          </a:xfrm>
          <a:custGeom>
            <a:avLst/>
            <a:gdLst/>
            <a:ahLst/>
            <a:cxnLst/>
            <a:rect l="l" t="t" r="r" b="b"/>
            <a:pathLst>
              <a:path w="6338992" h="1563081">
                <a:moveTo>
                  <a:pt x="0" y="0"/>
                </a:moveTo>
                <a:lnTo>
                  <a:pt x="6338992" y="0"/>
                </a:lnTo>
                <a:lnTo>
                  <a:pt x="6338992" y="1563081"/>
                </a:lnTo>
                <a:lnTo>
                  <a:pt x="0" y="1563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7" name="Freeform 77"/>
          <p:cNvSpPr/>
          <p:nvPr/>
        </p:nvSpPr>
        <p:spPr>
          <a:xfrm rot="-1033414" flipH="1">
            <a:off x="14237970" y="7315200"/>
            <a:ext cx="4338320" cy="3151505"/>
          </a:xfrm>
          <a:custGeom>
            <a:avLst/>
            <a:gdLst/>
            <a:ahLst/>
            <a:cxnLst/>
            <a:rect l="l" t="t" r="r" b="b"/>
            <a:pathLst>
              <a:path w="5049380" h="3827010">
                <a:moveTo>
                  <a:pt x="5049380" y="0"/>
                </a:moveTo>
                <a:lnTo>
                  <a:pt x="0" y="0"/>
                </a:lnTo>
                <a:lnTo>
                  <a:pt x="0" y="3827010"/>
                </a:lnTo>
                <a:lnTo>
                  <a:pt x="5049380" y="3827010"/>
                </a:lnTo>
                <a:lnTo>
                  <a:pt x="504938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bác đưa thư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34050" y="3816985"/>
            <a:ext cx="3779520" cy="292544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62000" y="1104900"/>
            <a:ext cx="73272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Bác đưa thư vui tính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7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342900"/>
            <a:ext cx="17404715" cy="9235440"/>
          </a:xfrm>
          <a:custGeom>
            <a:avLst/>
            <a:gdLst/>
            <a:ahLst/>
            <a:cxnLst/>
            <a:rect l="l" t="t" r="r" b="b"/>
            <a:pathLst>
              <a:path w="17733201" h="8275494">
                <a:moveTo>
                  <a:pt x="0" y="0"/>
                </a:moveTo>
                <a:lnTo>
                  <a:pt x="17733200" y="0"/>
                </a:lnTo>
                <a:lnTo>
                  <a:pt x="17733200" y="8275494"/>
                </a:lnTo>
                <a:lnTo>
                  <a:pt x="0" y="8275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6" name="Freeform 76"/>
          <p:cNvSpPr/>
          <p:nvPr/>
        </p:nvSpPr>
        <p:spPr>
          <a:xfrm>
            <a:off x="11949008" y="0"/>
            <a:ext cx="6338992" cy="1563081"/>
          </a:xfrm>
          <a:custGeom>
            <a:avLst/>
            <a:gdLst/>
            <a:ahLst/>
            <a:cxnLst/>
            <a:rect l="l" t="t" r="r" b="b"/>
            <a:pathLst>
              <a:path w="6338992" h="1563081">
                <a:moveTo>
                  <a:pt x="0" y="0"/>
                </a:moveTo>
                <a:lnTo>
                  <a:pt x="6338992" y="0"/>
                </a:lnTo>
                <a:lnTo>
                  <a:pt x="6338992" y="1563081"/>
                </a:lnTo>
                <a:lnTo>
                  <a:pt x="0" y="15630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7" name="Freeform 77"/>
          <p:cNvSpPr/>
          <p:nvPr/>
        </p:nvSpPr>
        <p:spPr>
          <a:xfrm rot="-1033414" flipH="1">
            <a:off x="14009370" y="7162800"/>
            <a:ext cx="4338320" cy="3151505"/>
          </a:xfrm>
          <a:custGeom>
            <a:avLst/>
            <a:gdLst/>
            <a:ahLst/>
            <a:cxnLst/>
            <a:rect l="l" t="t" r="r" b="b"/>
            <a:pathLst>
              <a:path w="5049380" h="3827010">
                <a:moveTo>
                  <a:pt x="5049380" y="0"/>
                </a:moveTo>
                <a:lnTo>
                  <a:pt x="0" y="0"/>
                </a:lnTo>
                <a:lnTo>
                  <a:pt x="0" y="3827010"/>
                </a:lnTo>
                <a:lnTo>
                  <a:pt x="5049380" y="3827010"/>
                </a:lnTo>
                <a:lnTo>
                  <a:pt x="50493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0" y="2095500"/>
            <a:ext cx="11010900" cy="702246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780000">
            <a:off x="255270" y="6915150"/>
            <a:ext cx="5315585" cy="3554095"/>
          </a:xfrm>
          <a:custGeom>
            <a:avLst/>
            <a:gdLst/>
            <a:ahLst/>
            <a:cxnLst/>
            <a:rect l="l" t="t" r="r" b="b"/>
            <a:pathLst>
              <a:path w="5049380" h="3827010">
                <a:moveTo>
                  <a:pt x="0" y="0"/>
                </a:moveTo>
                <a:lnTo>
                  <a:pt x="5049381" y="0"/>
                </a:lnTo>
                <a:lnTo>
                  <a:pt x="5049381" y="3827010"/>
                </a:lnTo>
                <a:lnTo>
                  <a:pt x="0" y="3827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9" name="Text Box 78"/>
          <p:cNvSpPr txBox="1"/>
          <p:nvPr/>
        </p:nvSpPr>
        <p:spPr>
          <a:xfrm>
            <a:off x="1295400" y="1181100"/>
            <a:ext cx="14458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Times New Roman" panose="02020603050405020304" charset="0"/>
                <a:cs typeface="Times New Roman" panose="02020603050405020304" charset="0"/>
              </a:rPr>
              <a:t>Quan sát xe đạp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342900"/>
            <a:ext cx="17404715" cy="9235440"/>
          </a:xfrm>
          <a:custGeom>
            <a:avLst/>
            <a:gdLst/>
            <a:ahLst/>
            <a:cxnLst/>
            <a:rect l="l" t="t" r="r" b="b"/>
            <a:pathLst>
              <a:path w="17733201" h="8275494">
                <a:moveTo>
                  <a:pt x="0" y="0"/>
                </a:moveTo>
                <a:lnTo>
                  <a:pt x="17733200" y="0"/>
                </a:lnTo>
                <a:lnTo>
                  <a:pt x="17733200" y="8275494"/>
                </a:lnTo>
                <a:lnTo>
                  <a:pt x="0" y="82754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80000">
            <a:off x="-314325" y="6958330"/>
            <a:ext cx="7118350" cy="4108450"/>
          </a:xfrm>
          <a:custGeom>
            <a:avLst/>
            <a:gdLst/>
            <a:ahLst/>
            <a:cxnLst/>
            <a:rect l="l" t="t" r="r" b="b"/>
            <a:pathLst>
              <a:path w="5049380" h="3827010">
                <a:moveTo>
                  <a:pt x="0" y="0"/>
                </a:moveTo>
                <a:lnTo>
                  <a:pt x="5049381" y="0"/>
                </a:lnTo>
                <a:lnTo>
                  <a:pt x="5049381" y="3827010"/>
                </a:lnTo>
                <a:lnTo>
                  <a:pt x="0" y="3827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6" name="Freeform 76"/>
          <p:cNvSpPr/>
          <p:nvPr/>
        </p:nvSpPr>
        <p:spPr>
          <a:xfrm>
            <a:off x="11949008" y="0"/>
            <a:ext cx="6338992" cy="1563081"/>
          </a:xfrm>
          <a:custGeom>
            <a:avLst/>
            <a:gdLst/>
            <a:ahLst/>
            <a:cxnLst/>
            <a:rect l="l" t="t" r="r" b="b"/>
            <a:pathLst>
              <a:path w="6338992" h="1563081">
                <a:moveTo>
                  <a:pt x="0" y="0"/>
                </a:moveTo>
                <a:lnTo>
                  <a:pt x="6338992" y="0"/>
                </a:lnTo>
                <a:lnTo>
                  <a:pt x="6338992" y="1563081"/>
                </a:lnTo>
                <a:lnTo>
                  <a:pt x="0" y="1563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7" name="Freeform 77"/>
          <p:cNvSpPr/>
          <p:nvPr/>
        </p:nvSpPr>
        <p:spPr>
          <a:xfrm rot="-1033414" flipH="1">
            <a:off x="14237970" y="7315200"/>
            <a:ext cx="4338320" cy="3151505"/>
          </a:xfrm>
          <a:custGeom>
            <a:avLst/>
            <a:gdLst/>
            <a:ahLst/>
            <a:cxnLst/>
            <a:rect l="l" t="t" r="r" b="b"/>
            <a:pathLst>
              <a:path w="5049380" h="3827010">
                <a:moveTo>
                  <a:pt x="5049380" y="0"/>
                </a:moveTo>
                <a:lnTo>
                  <a:pt x="0" y="0"/>
                </a:lnTo>
                <a:lnTo>
                  <a:pt x="0" y="3827010"/>
                </a:lnTo>
                <a:lnTo>
                  <a:pt x="5049380" y="3827010"/>
                </a:lnTo>
                <a:lnTo>
                  <a:pt x="504938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nhac chao mu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34000" y="2781300"/>
            <a:ext cx="5836920" cy="35788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762000" y="1181100"/>
            <a:ext cx="646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Nhạc giới thiệu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629285" y="-382905"/>
            <a:ext cx="4579620" cy="3183255"/>
          </a:xfrm>
          <a:custGeom>
            <a:avLst/>
            <a:gdLst/>
            <a:ahLst/>
            <a:cxnLst/>
            <a:rect l="l" t="t" r="r" b="b"/>
            <a:pathLst>
              <a:path w="5883043" h="4978525">
                <a:moveTo>
                  <a:pt x="0" y="0"/>
                </a:moveTo>
                <a:lnTo>
                  <a:pt x="5883044" y="0"/>
                </a:lnTo>
                <a:lnTo>
                  <a:pt x="5883044" y="4978526"/>
                </a:lnTo>
                <a:lnTo>
                  <a:pt x="0" y="4978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60000" flipH="1">
            <a:off x="-581660" y="6561455"/>
            <a:ext cx="2520315" cy="4055110"/>
          </a:xfrm>
          <a:custGeom>
            <a:avLst/>
            <a:gdLst/>
            <a:ahLst/>
            <a:cxnLst/>
            <a:rect l="l" t="t" r="r" b="b"/>
            <a:pathLst>
              <a:path w="3484663" h="6574836">
                <a:moveTo>
                  <a:pt x="3484663" y="0"/>
                </a:moveTo>
                <a:lnTo>
                  <a:pt x="0" y="0"/>
                </a:lnTo>
                <a:lnTo>
                  <a:pt x="0" y="6574836"/>
                </a:lnTo>
                <a:lnTo>
                  <a:pt x="3484663" y="6574836"/>
                </a:lnTo>
                <a:lnTo>
                  <a:pt x="348466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60000">
            <a:off x="13307695" y="214630"/>
            <a:ext cx="6047105" cy="1619250"/>
          </a:xfrm>
          <a:custGeom>
            <a:avLst/>
            <a:gdLst/>
            <a:ahLst/>
            <a:cxnLst/>
            <a:rect l="l" t="t" r="r" b="b"/>
            <a:pathLst>
              <a:path w="8303097" h="2047394">
                <a:moveTo>
                  <a:pt x="0" y="0"/>
                </a:moveTo>
                <a:lnTo>
                  <a:pt x="8303097" y="0"/>
                </a:lnTo>
                <a:lnTo>
                  <a:pt x="8303097" y="2047394"/>
                </a:lnTo>
                <a:lnTo>
                  <a:pt x="0" y="20473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39653" flipH="1">
            <a:off x="13692505" y="7566025"/>
            <a:ext cx="6364605" cy="3138170"/>
          </a:xfrm>
          <a:custGeom>
            <a:avLst/>
            <a:gdLst/>
            <a:ahLst/>
            <a:cxnLst/>
            <a:rect l="l" t="t" r="r" b="b"/>
            <a:pathLst>
              <a:path w="8336878" h="6318659">
                <a:moveTo>
                  <a:pt x="8336878" y="0"/>
                </a:moveTo>
                <a:lnTo>
                  <a:pt x="0" y="0"/>
                </a:lnTo>
                <a:lnTo>
                  <a:pt x="0" y="6318659"/>
                </a:lnTo>
                <a:lnTo>
                  <a:pt x="8336878" y="6318659"/>
                </a:lnTo>
                <a:lnTo>
                  <a:pt x="833687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9" name="Text Box 78"/>
          <p:cNvSpPr txBox="1"/>
          <p:nvPr/>
        </p:nvSpPr>
        <p:spPr>
          <a:xfrm>
            <a:off x="2209800" y="571500"/>
            <a:ext cx="144583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Times New Roman" panose="02020603050405020304" charset="0"/>
                <a:cs typeface="Times New Roman" panose="02020603050405020304" charset="0"/>
              </a:rPr>
              <a:t>Quan sát xe mô tô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3200" y="1790700"/>
            <a:ext cx="12803505" cy="697420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0" y="266700"/>
            <a:ext cx="17404715" cy="9235440"/>
          </a:xfrm>
          <a:custGeom>
            <a:avLst/>
            <a:gdLst/>
            <a:ahLst/>
            <a:cxnLst/>
            <a:rect l="l" t="t" r="r" b="b"/>
            <a:pathLst>
              <a:path w="17733201" h="8275494">
                <a:moveTo>
                  <a:pt x="0" y="0"/>
                </a:moveTo>
                <a:lnTo>
                  <a:pt x="17733200" y="0"/>
                </a:lnTo>
                <a:lnTo>
                  <a:pt x="17733200" y="8275494"/>
                </a:lnTo>
                <a:lnTo>
                  <a:pt x="0" y="8275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6" name="Freeform 76"/>
          <p:cNvSpPr/>
          <p:nvPr/>
        </p:nvSpPr>
        <p:spPr>
          <a:xfrm>
            <a:off x="11949008" y="0"/>
            <a:ext cx="6338992" cy="1563081"/>
          </a:xfrm>
          <a:custGeom>
            <a:avLst/>
            <a:gdLst/>
            <a:ahLst/>
            <a:cxnLst/>
            <a:rect l="l" t="t" r="r" b="b"/>
            <a:pathLst>
              <a:path w="6338992" h="1563081">
                <a:moveTo>
                  <a:pt x="0" y="0"/>
                </a:moveTo>
                <a:lnTo>
                  <a:pt x="6338992" y="0"/>
                </a:lnTo>
                <a:lnTo>
                  <a:pt x="6338992" y="1563081"/>
                </a:lnTo>
                <a:lnTo>
                  <a:pt x="0" y="15630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7" name="Freeform 77"/>
          <p:cNvSpPr/>
          <p:nvPr/>
        </p:nvSpPr>
        <p:spPr>
          <a:xfrm rot="-1033414" flipH="1">
            <a:off x="15006955" y="8202930"/>
            <a:ext cx="3475355" cy="2040890"/>
          </a:xfrm>
          <a:custGeom>
            <a:avLst/>
            <a:gdLst/>
            <a:ahLst/>
            <a:cxnLst/>
            <a:rect l="l" t="t" r="r" b="b"/>
            <a:pathLst>
              <a:path w="5049380" h="3827010">
                <a:moveTo>
                  <a:pt x="5049380" y="0"/>
                </a:moveTo>
                <a:lnTo>
                  <a:pt x="0" y="0"/>
                </a:lnTo>
                <a:lnTo>
                  <a:pt x="0" y="3827010"/>
                </a:lnTo>
                <a:lnTo>
                  <a:pt x="5049380" y="3827010"/>
                </a:lnTo>
                <a:lnTo>
                  <a:pt x="50493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5029200" y="1257300"/>
            <a:ext cx="7126605" cy="13716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So sánh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2862580"/>
            <a:ext cx="7847965" cy="574484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1825" y="2862580"/>
            <a:ext cx="7551420" cy="574421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342900"/>
            <a:ext cx="17404715" cy="9235440"/>
          </a:xfrm>
          <a:custGeom>
            <a:avLst/>
            <a:gdLst/>
            <a:ahLst/>
            <a:cxnLst/>
            <a:rect l="l" t="t" r="r" b="b"/>
            <a:pathLst>
              <a:path w="17733201" h="8275494">
                <a:moveTo>
                  <a:pt x="0" y="0"/>
                </a:moveTo>
                <a:lnTo>
                  <a:pt x="17733200" y="0"/>
                </a:lnTo>
                <a:lnTo>
                  <a:pt x="17733200" y="8275494"/>
                </a:lnTo>
                <a:lnTo>
                  <a:pt x="0" y="82754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80000">
            <a:off x="-314325" y="6958330"/>
            <a:ext cx="7118350" cy="4108450"/>
          </a:xfrm>
          <a:custGeom>
            <a:avLst/>
            <a:gdLst/>
            <a:ahLst/>
            <a:cxnLst/>
            <a:rect l="l" t="t" r="r" b="b"/>
            <a:pathLst>
              <a:path w="5049380" h="3827010">
                <a:moveTo>
                  <a:pt x="0" y="0"/>
                </a:moveTo>
                <a:lnTo>
                  <a:pt x="5049381" y="0"/>
                </a:lnTo>
                <a:lnTo>
                  <a:pt x="5049381" y="3827010"/>
                </a:lnTo>
                <a:lnTo>
                  <a:pt x="0" y="3827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6" name="Freeform 76"/>
          <p:cNvSpPr/>
          <p:nvPr/>
        </p:nvSpPr>
        <p:spPr>
          <a:xfrm>
            <a:off x="11949008" y="0"/>
            <a:ext cx="6338992" cy="1563081"/>
          </a:xfrm>
          <a:custGeom>
            <a:avLst/>
            <a:gdLst/>
            <a:ahLst/>
            <a:cxnLst/>
            <a:rect l="l" t="t" r="r" b="b"/>
            <a:pathLst>
              <a:path w="6338992" h="1563081">
                <a:moveTo>
                  <a:pt x="0" y="0"/>
                </a:moveTo>
                <a:lnTo>
                  <a:pt x="6338992" y="0"/>
                </a:lnTo>
                <a:lnTo>
                  <a:pt x="6338992" y="1563081"/>
                </a:lnTo>
                <a:lnTo>
                  <a:pt x="0" y="1563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7" name="Freeform 77"/>
          <p:cNvSpPr/>
          <p:nvPr/>
        </p:nvSpPr>
        <p:spPr>
          <a:xfrm rot="-1033414" flipH="1">
            <a:off x="14237970" y="7315200"/>
            <a:ext cx="4338320" cy="3151505"/>
          </a:xfrm>
          <a:custGeom>
            <a:avLst/>
            <a:gdLst/>
            <a:ahLst/>
            <a:cxnLst/>
            <a:rect l="l" t="t" r="r" b="b"/>
            <a:pathLst>
              <a:path w="5049380" h="3827010">
                <a:moveTo>
                  <a:pt x="5049380" y="0"/>
                </a:moveTo>
                <a:lnTo>
                  <a:pt x="0" y="0"/>
                </a:lnTo>
                <a:lnTo>
                  <a:pt x="0" y="3827010"/>
                </a:lnTo>
                <a:lnTo>
                  <a:pt x="5049380" y="3827010"/>
                </a:lnTo>
                <a:lnTo>
                  <a:pt x="504938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videoplayback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" y="1104900"/>
            <a:ext cx="2775585" cy="1804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000" y="1714500"/>
            <a:ext cx="10715625" cy="70485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Text Box 6"/>
          <p:cNvSpPr txBox="1"/>
          <p:nvPr/>
        </p:nvSpPr>
        <p:spPr>
          <a:xfrm>
            <a:off x="1371600" y="495300"/>
            <a:ext cx="67894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an toàn giao thông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9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254</Words>
  <Application>Microsoft Office PowerPoint</Application>
  <PresentationFormat>Custom</PresentationFormat>
  <Paragraphs>47</Paragraphs>
  <Slides>18</Slides>
  <Notes>1</Notes>
  <HiddenSlides>0</HiddenSlides>
  <MMClips>31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Times New Roman</vt:lpstr>
      <vt:lpstr>Baloo 2 ExtraBold</vt:lpstr>
      <vt:lpstr>Baloo</vt:lpstr>
      <vt:lpstr>Arial Rounded MT Bold</vt:lpstr>
      <vt:lpstr>Scripter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Share thiết kế Game xé túi mù Canva</dc:title>
  <dc:creator/>
  <cp:lastModifiedBy>Administrator</cp:lastModifiedBy>
  <cp:revision>7</cp:revision>
  <dcterms:created xsi:type="dcterms:W3CDTF">2006-08-16T00:00:00Z</dcterms:created>
  <dcterms:modified xsi:type="dcterms:W3CDTF">2025-04-18T06:20:54Z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F784A526067F45ABBCA068ACD8FAD5D1_12</vt:lpwstr>
  </property>
  <property fmtid="{D5CDD505-2E9C-101B-9397-08002B2CF9AE}" pid="3" name="KSOProductBuildVer">
    <vt:lpwstr>1033-12.2.0.20326</vt:lpwstr>
  </property>
</Properties>
</file>