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7"/>
  </p:notesMasterIdLst>
  <p:sldIdLst>
    <p:sldId id="419" r:id="rId5"/>
    <p:sldId id="256" r:id="rId6"/>
    <p:sldId id="413" r:id="rId7"/>
    <p:sldId id="262" r:id="rId8"/>
    <p:sldId id="420" r:id="rId9"/>
    <p:sldId id="414" r:id="rId10"/>
    <p:sldId id="415" r:id="rId11"/>
    <p:sldId id="416" r:id="rId12"/>
    <p:sldId id="417" r:id="rId13"/>
    <p:sldId id="418" r:id="rId14"/>
    <p:sldId id="31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A387-8705-4597-AB1E-4B216364A1A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9BA8-7BE6-4E20-9B16-7BD138C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09BA8-7BE6-4E20-9B16-7BD138CED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2E-D5B0-4DBC-77A7-586FB452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2C4BB-EC23-C43D-77D7-415AD30DC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6A8A-2FB5-BC19-2FAA-327BC29B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3011-7D03-7E36-EDA6-F57980E8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E5393-53B4-CFE7-6102-43D449EB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6866-AB08-783F-882F-30564EC3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373F-929E-48EF-7505-79B049B20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9266B-BEC7-F513-4C03-3AE20151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AE30-8DAE-0989-B275-5996412C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B4DA-5C09-C757-489D-7A7DD82B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7B2B7-6606-0491-36A7-F5E64DBDF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0E6F2-96E1-A532-1219-A6782C9F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B6A26-2340-BC88-50C4-5E364D8D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F951A-74FD-2E79-CBC7-AB8B905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654BC-692C-FBD6-F3C9-EBA5A0EA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6FF8E-E27A-A1B4-9998-54977DA9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8F89B-5B67-2BA2-F890-8538C02FF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E06E0-A622-24C0-964F-70BAB33D3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E85C-B320-45C3-9AF8-0BAB05ABC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75410"/>
      </p:ext>
    </p:extLst>
  </p:cSld>
  <p:clrMapOvr>
    <a:masterClrMapping/>
  </p:clrMapOvr>
  <p:transition spd="slow" advClick="0" advTm="120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DB363-EA78-E088-CBAD-0B65BEC09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42926-D813-D538-2C98-C8106CA76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19E1F-CD89-9262-FE26-27FEC24F7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E53D-06D4-40BA-93A5-74FC8A615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79423"/>
      </p:ext>
    </p:extLst>
  </p:cSld>
  <p:clrMapOvr>
    <a:masterClrMapping/>
  </p:clrMapOvr>
  <p:transition spd="slow" advClick="0" advTm="1200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D0A3F-6DD3-68C6-27DB-AD0438F49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F9616-4113-7759-9B6F-89D85E30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61C4C-0BB8-FB81-3730-528A580D7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453E-09A4-40A6-A9FB-8F3A46A4B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21321"/>
      </p:ext>
    </p:extLst>
  </p:cSld>
  <p:clrMapOvr>
    <a:masterClrMapping/>
  </p:clrMapOvr>
  <p:transition spd="slow" advClick="0" advTm="1200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85487-693F-9B62-E346-279305F56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9AB54-C4C2-953F-F199-44E316D60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8AE74-4F7C-B6FA-DDD3-2823124DC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73BB2-A4FF-4F10-AACD-4C7B398B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133114"/>
      </p:ext>
    </p:extLst>
  </p:cSld>
  <p:clrMapOvr>
    <a:masterClrMapping/>
  </p:clrMapOvr>
  <p:transition spd="slow" advClick="0" advTm="1200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D49387-B73F-8170-96FB-1D1F2EC9E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AE9CC5-F667-8474-1EC0-5C4DE8317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057DBD-9026-2C13-28AA-A1AA19AE0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B01F-A437-4F54-8266-09DB95B17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35397"/>
      </p:ext>
    </p:extLst>
  </p:cSld>
  <p:clrMapOvr>
    <a:masterClrMapping/>
  </p:clrMapOvr>
  <p:transition spd="slow" advClick="0" advTm="1200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537FE1-B44A-1B41-923E-49E04C275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6C459E-639C-9A57-D3EC-29DCC7679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89EA2C-42FF-FDEF-A5B2-64E9944ED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03E0-E548-43A8-8D5B-A46590385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95455"/>
      </p:ext>
    </p:extLst>
  </p:cSld>
  <p:clrMapOvr>
    <a:masterClrMapping/>
  </p:clrMapOvr>
  <p:transition spd="slow" advClick="0" advTm="120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57A5D1-2D5E-269C-0339-A031C809D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259660-65A3-A0BB-FB19-842AB4340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A71EF7-029C-F066-BC3B-0F128AF5C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7AFF-BFBC-4FA8-AC87-21FEB18C4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12236"/>
      </p:ext>
    </p:extLst>
  </p:cSld>
  <p:clrMapOvr>
    <a:masterClrMapping/>
  </p:clrMapOvr>
  <p:transition spd="slow" advClick="0" advTm="1200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63F30-C586-5901-9B39-BF44F5460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3CA0-A99D-30B4-0D2D-3E41346C5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7464D-9CFD-D179-E5C5-8CDB8098E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E036-EDD6-47D0-8DB5-B43671414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49066"/>
      </p:ext>
    </p:extLst>
  </p:cSld>
  <p:clrMapOvr>
    <a:masterClrMapping/>
  </p:clrMapOvr>
  <p:transition spd="slow" advClick="0" advTm="120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B50B-A09D-D933-0502-3592CAD3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405D-23F1-9279-5494-ED04218C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5800-A2BB-C2A9-378A-D0768224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5BB4-65C3-1274-161C-191D79D8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826C-66B8-7E9E-9409-68FC19E4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13A85-E83B-DF1F-6447-9949E821F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E9BED-8185-AE2D-688A-D3211A787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70E0F-D6C4-AA45-D802-3099B310F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3D60-2E7E-4F9A-85DA-6838BC2E8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834481"/>
      </p:ext>
    </p:extLst>
  </p:cSld>
  <p:clrMapOvr>
    <a:masterClrMapping/>
  </p:clrMapOvr>
  <p:transition spd="slow" advClick="0" advTm="1200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720E7-7567-7DCF-D237-370AFEF6B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871E47-B9D7-22B7-32DF-60E5D2447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EC1C-23E6-92F2-DD0C-D79EA562F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B7C81-8B10-4FBB-B876-AD45E7142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37017"/>
      </p:ext>
    </p:extLst>
  </p:cSld>
  <p:clrMapOvr>
    <a:masterClrMapping/>
  </p:clrMapOvr>
  <p:transition spd="slow" advClick="0" advTm="1200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6946C-E73D-97E3-B531-71C4A29F4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E926A-CB07-95E7-399C-A60CE595D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68E0C-306B-79BC-E05C-AF6196333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34A1-3BAD-427D-8C12-6B92C45C1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501708"/>
      </p:ext>
    </p:extLst>
  </p:cSld>
  <p:clrMapOvr>
    <a:masterClrMapping/>
  </p:clrMapOvr>
  <p:transition spd="slow" advClick="0" advTm="1200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237CE2-4F68-90CD-AE38-EBCD94A88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607224-2C67-9CD3-9719-599CA7E04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11E5C-6D2A-3EFE-0BB4-C7238B0C1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6984-2A29-404C-9051-2D774E290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21512"/>
      </p:ext>
    </p:extLst>
  </p:cSld>
  <p:clrMapOvr>
    <a:masterClrMapping/>
  </p:clrMapOvr>
  <p:transition spd="slow" advClick="0" advTm="1200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1D236-43E9-F463-7D83-9341B207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3429-8632-66D6-F2DF-2D8953AE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3E7F-78C5-AC85-03A1-70E1798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F7BAF-4BA1-49D3-A6A1-3FEA7003A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38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C1BA-29C2-31A9-3785-C5F18446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F0FA-D57E-CCD9-A0DD-0ADB029B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78AD4-A7CF-3386-DF68-E7B6593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B637-9E01-4EBF-920F-CF33A8E15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45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A341-ADC3-74DB-E5DE-1248A73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8D520-49A6-853A-177F-1DFA540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77CD-6A02-117C-237F-1D8907AF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4C9E-7034-40BC-8CD2-8A2F7DCB2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0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7E203-2CC1-FB91-8638-B9B6FFA9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1F1D8-1C88-DFFD-85FD-1E3A0C8B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3DB37-70A8-3BBD-CE2E-9477D3A6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2E323-B78D-47D9-9D2F-E6190C4F8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73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41250F-752F-E9BF-30EF-4FF810F1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63EE3C-83E6-4367-7445-51BC2BFD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E23326-0E83-178E-BE22-A8EE0C48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DC52-6E84-43F6-B265-004758650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66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633531-8B39-BEC9-005D-6B752EE3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4384D-8AF1-4D4B-9FCD-385119D7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B02185-0083-34FA-09F8-C9A0E86F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02E9-9AB5-46FD-839E-A30415BFE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BFC4-8497-6BE9-55D9-3E50B58F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FEA1-C37B-EE36-52E5-AC7A9C44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CEC6-ABB8-4BAA-D765-7E17F613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4108-6DE3-7DC5-5C98-FDA48515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2754A-9A9B-502A-B112-46E9B36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5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181B6F-E08E-2D29-FA03-0ACC7EBD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C6A73B-763C-27C1-EF5E-979D95C0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779F0C-801B-DCE3-4FF2-55A1E287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9D56-1FB0-4CAE-BD4A-35B72E905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6D973C-0225-039F-D95E-E76673E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2FDFA-93EE-E026-FECB-0F607239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AC82C-A44C-0FB2-7B8D-5D52EE45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4EDD-7B81-442F-900E-FB9483C10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31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655F26-A19E-9114-5F09-C0FBFB46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5B303-FC74-550E-090E-A900EFD5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0D81E0-9981-474A-ACC6-440F9680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904B-11FD-44CB-84CA-835A6CB27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103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AADF2-89E5-7F3D-7B9D-F42EBA6F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7614-05BB-BA22-6390-95709E49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FE28-72CC-F7C5-E38F-A5D92BC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14051-D508-4954-85C6-7C60D9695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7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00E54-225F-276C-E0D2-09750FB6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56BB-21D0-3347-6927-6558454F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D21A6-5EDF-C4C3-5C98-AB6740D9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8AD9-868E-4784-B3C4-35D4EEB97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28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2309CE7-89DC-C2C4-CCE3-C580DC644F2E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D40329A-9106-89AB-1C3D-E0F87E7EDAC5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507F75-C200-810D-81E7-C153B8DC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A591F4-B574-C6BB-1E5B-8D05F460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B18624-F974-ED71-64C6-1C7AAC42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BFBAB-4078-4362-B1BF-B1961F052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36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938CD-7136-1607-0133-0769AE23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5336-8BDC-FC33-61F6-D9218CB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19B0-D451-383F-0990-93C3C748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17DA-D5FE-4282-B81B-3E8E3F83C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54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7A9A838-610B-D9AC-FD1E-718CEFD4C90B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2A2DE8-A167-7EF5-8BBE-195264E6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0A4BFB-AD06-055B-9657-2CD0D27F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08917-FB2E-51DF-6807-0012C084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FF19D-B2DE-40DB-8275-04394D398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1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29A0B1-CBDA-17A9-906F-9C7F7B29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FB6B-A579-5626-81F6-5F922F4A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1B1B-2553-2338-087A-763A624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5620-0B08-44CD-B563-2259D6128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8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D89B3B-572F-DA58-EFB6-AED75A53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D285B-E929-3D16-8103-0567CC84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46AEB7-8CFC-D7E8-C213-42543742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C65-3B5E-4083-9C1D-BF3B5D60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CC18-AC24-11AE-59BD-671AE14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AEE2-F6A7-5838-3035-7A34E134C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17E61-82C8-C31F-0FC6-805EABFA1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D5595-C345-2C28-3F6E-6F6BBDB1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7E1A6-A75D-387C-6233-BCD1C34D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75C6-AFCF-A34F-8D08-524695FF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17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1EB4A5-D8AE-5FFB-E2D0-63881D4A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36428C-75CB-A4FC-9235-6CEAC0E4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5210A7-246A-56C2-14BA-5C8A9FD9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D469-2853-4114-9556-A7326C5D6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85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3E965B-342A-FAA9-1768-A00A6839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43EBEC-6C4D-2B2D-02A7-E5F14077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327A9E-5F79-7AD9-0061-D6780823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EF86-EB50-49F0-B0AD-ED6D619D7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63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B5FF2B-D6BD-9404-942C-A631BC55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CD2B7-B017-E7A7-2DB7-7DF690D2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968A-344F-881D-3EC1-4C421EFC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ABF4-BD26-4865-BE5A-8F613F034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71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13A25-B484-FDF9-D9A8-F488985C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D00D55-DEC3-56CA-EF8B-360B9C8F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4436C-EC0C-97F1-A944-5E60C5DC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123F-738B-4284-9172-B89F5A698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14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D6EF-A51B-AAD0-A000-52FF368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8C4F-0529-0773-A369-F1A4F3D9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5585-28C7-C873-39CD-D78F0E2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C484-F6A6-4332-9C13-D2D4EE7FB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7B5F3-6CD3-7883-374A-BCD90C7B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F1D4-9C06-DC86-9811-1E6DFF94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CBF8-1A26-354F-C252-208C1F46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4389-942F-48F1-830F-1DCB37381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6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A47E-12E1-D100-1A3E-A7F53581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184B0-5E61-8474-B3C2-7E437216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D4C4D-73ED-4F3F-4752-A70AFADC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6B68B-3A10-9C98-BD95-64A7924C4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BBC7E-831C-219E-E210-0887D5194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A12DB-4561-85C5-28E9-2D727ED9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23FB1-BE15-0F10-1646-70BF41F2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AAE4A-BD51-B168-9533-B4FAD9E6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EDE2-F9FD-BA97-D0AA-8746C5DA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98BDD-884F-02C7-A0D7-D1029A02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7A2BB-D229-0AD7-5A6C-D14AE4F4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CA20C-3000-1E0D-ADF2-8AE7129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F9519-5F18-052F-F932-56EE06C1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F9FE9-F131-6FF3-7900-DFFB2F29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B793-0AE8-6A71-F1CB-F24B8238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AE26-0493-B231-A669-8F6C5B96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DEB-BAFD-7406-099C-9702C19E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B96A-16BF-08DE-4913-A2C0E92F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EB80-6386-13F1-7C26-FB906F32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8D4FA-1B87-E9F9-D461-5B38AF31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70ED6-8BC1-8F3C-C90C-F7C7A681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93EE-409B-4BA5-E795-3BF354B9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6750-B250-43B3-699B-D9E5C75D2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CCE5B-FCA6-5000-A93D-F0CA8F6E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FF83A-B3E4-CD83-4B78-51ACE9D9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B7D6-4C4B-F9A1-1AAE-BF4CF191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D876-A0B8-3A31-4EC0-C38F9F66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C15C3-55CB-3AB3-EE61-50AD5F70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D087-D629-24C2-520D-14D12DA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26C0-9000-0916-8119-5D66CAC18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1B07-4478-4865-AD51-0039B2C1B42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91342-E499-6EBE-27C9-1C5B0B95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C0C01-ADC6-1E4F-027D-566543CE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B85187-9989-E8D5-8757-D2CDE161C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AA89EB-96EF-D2A7-7FDA-AB02CC77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C21D0A-EEE2-B09E-86C5-09F76F600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DF11B-285B-EEEA-97D7-2322507A18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E69450-09BB-ADF3-C086-74193B0A13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4328428-1657-4184-B2D2-856761931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937F8-D62C-1AEC-B411-699123C3A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054E61-7C06-908E-9640-0A66B703EB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F91D-2D4A-7566-49CC-A4EFE4D67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B15F-1317-2E0A-2FC1-644548075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D9865-467C-4F0F-DE62-810CA2E7E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BE9E146-34B5-43CD-8BFB-6DB916C82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1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B0EBE-3547-2CEF-E3EC-68308FB27D8F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7C93F98-E517-201B-FA26-7A69B49D8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445944E-83A2-E72D-C631-983EF41A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DD72-DAC0-1A9E-F0C0-446FC046D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F1B7-E3DC-FA60-8950-133823D0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6373-F286-2EF2-F8EF-6A5BA339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007955-1EA7-4A04-BA71-E85F7CF8E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1.mp3"/><Relationship Id="rId7" Type="http://schemas.openxmlformats.org/officeDocument/2006/relationships/image" Target="../media/image4.gif"/><Relationship Id="rId12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11" Type="http://schemas.openxmlformats.org/officeDocument/2006/relationships/image" Target="../media/image9.gi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audio" Target="../media/media1.mp3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8.png"/><Relationship Id="rId12" Type="http://schemas.openxmlformats.org/officeDocument/2006/relationships/image" Target="../media/image33.gif"/><Relationship Id="rId17" Type="http://schemas.openxmlformats.org/officeDocument/2006/relationships/image" Target="../media/image38.gif"/><Relationship Id="rId2" Type="http://schemas.openxmlformats.org/officeDocument/2006/relationships/audio" Target="../media/media2.mp3"/><Relationship Id="rId16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image" Target="../media/image27.gif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5" Type="http://schemas.openxmlformats.org/officeDocument/2006/relationships/image" Target="../media/image36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7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7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8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15891-D197-141F-EB18-0CCA26E2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EDEE58E6-2923-4599-1ACB-724747D511C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9237" y="3166082"/>
            <a:ext cx="4648200" cy="3657600"/>
            <a:chOff x="192" y="1968"/>
            <a:chExt cx="2928" cy="2304"/>
          </a:xfrm>
        </p:grpSpPr>
        <p:pic>
          <p:nvPicPr>
            <p:cNvPr id="15379" name="Picture 4" descr="N7">
              <a:extLst>
                <a:ext uri="{FF2B5EF4-FFF2-40B4-BE49-F238E27FC236}">
                  <a16:creationId xmlns:a16="http://schemas.microsoft.com/office/drawing/2014/main" id="{A87A2BC2-6D1F-5C63-85A9-A3FB857882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" descr="N3">
              <a:extLst>
                <a:ext uri="{FF2B5EF4-FFF2-40B4-BE49-F238E27FC236}">
                  <a16:creationId xmlns:a16="http://schemas.microsoft.com/office/drawing/2014/main" id="{DF4E5888-B810-6378-362F-E27C1FB86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6">
            <a:extLst>
              <a:ext uri="{FF2B5EF4-FFF2-40B4-BE49-F238E27FC236}">
                <a16:creationId xmlns:a16="http://schemas.microsoft.com/office/drawing/2014/main" id="{B081F579-4858-68AB-A361-6EB3DE2CC5A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99463" y="74554"/>
            <a:ext cx="4648200" cy="3657600"/>
            <a:chOff x="192" y="1968"/>
            <a:chExt cx="2928" cy="2304"/>
          </a:xfrm>
        </p:grpSpPr>
        <p:pic>
          <p:nvPicPr>
            <p:cNvPr id="15377" name="Picture 7" descr="N7">
              <a:extLst>
                <a:ext uri="{FF2B5EF4-FFF2-40B4-BE49-F238E27FC236}">
                  <a16:creationId xmlns:a16="http://schemas.microsoft.com/office/drawing/2014/main" id="{14CC1297-A6D4-0D8B-AAD3-B0C787BECE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8" descr="N3">
              <a:extLst>
                <a:ext uri="{FF2B5EF4-FFF2-40B4-BE49-F238E27FC236}">
                  <a16:creationId xmlns:a16="http://schemas.microsoft.com/office/drawing/2014/main" id="{641681DC-C3C0-81FF-F433-C40CE078B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41" descr="1145086ejqsyt499z">
            <a:extLst>
              <a:ext uri="{FF2B5EF4-FFF2-40B4-BE49-F238E27FC236}">
                <a16:creationId xmlns:a16="http://schemas.microsoft.com/office/drawing/2014/main" id="{CF5B1211-5B97-A0C9-BEAB-E4B24D333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32888" y="636529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2" descr="1145086ejqsyt499z">
            <a:extLst>
              <a:ext uri="{FF2B5EF4-FFF2-40B4-BE49-F238E27FC236}">
                <a16:creationId xmlns:a16="http://schemas.microsoft.com/office/drawing/2014/main" id="{ACD09987-F8D8-F1DA-04E9-700CE8E06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0313" y="-630296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4" descr="1145086ejqsyt499z">
            <a:extLst>
              <a:ext uri="{FF2B5EF4-FFF2-40B4-BE49-F238E27FC236}">
                <a16:creationId xmlns:a16="http://schemas.microsoft.com/office/drawing/2014/main" id="{3524ADAF-52BF-DF11-AF00-8E74256EE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735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5" descr="1145086ejqsyt499z">
            <a:extLst>
              <a:ext uri="{FF2B5EF4-FFF2-40B4-BE49-F238E27FC236}">
                <a16:creationId xmlns:a16="http://schemas.microsoft.com/office/drawing/2014/main" id="{C25B2B65-DD0C-3808-4297-46B261F09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826" y="-863482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8" descr="878031oq6iuoirb6">
            <a:extLst>
              <a:ext uri="{FF2B5EF4-FFF2-40B4-BE49-F238E27FC236}">
                <a16:creationId xmlns:a16="http://schemas.microsoft.com/office/drawing/2014/main" id="{B255316D-A0B0-5299-F818-8CE808287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8857" y="4789884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9" descr="878031oq6iuoirb6">
            <a:extLst>
              <a:ext uri="{FF2B5EF4-FFF2-40B4-BE49-F238E27FC236}">
                <a16:creationId xmlns:a16="http://schemas.microsoft.com/office/drawing/2014/main" id="{482DB522-8E34-BD90-6557-0797314E1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793" y="3595155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Picture7">
            <a:extLst>
              <a:ext uri="{FF2B5EF4-FFF2-40B4-BE49-F238E27FC236}">
                <a16:creationId xmlns:a16="http://schemas.microsoft.com/office/drawing/2014/main" id="{2D708EDF-DCBE-F369-8C72-41696BD21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965">
            <a:off x="1392119" y="108181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53">
            <a:extLst>
              <a:ext uri="{FF2B5EF4-FFF2-40B4-BE49-F238E27FC236}">
                <a16:creationId xmlns:a16="http://schemas.microsoft.com/office/drawing/2014/main" id="{7C15FADF-9411-0BCF-1EA4-538D754EF4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270" y="784343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EBCEA-3C57-971F-7FA5-4B5A2EC5F1DC}"/>
              </a:ext>
            </a:extLst>
          </p:cNvPr>
          <p:cNvSpPr txBox="1"/>
          <p:nvPr/>
        </p:nvSpPr>
        <p:spPr>
          <a:xfrm>
            <a:off x="3323782" y="712545"/>
            <a:ext cx="4895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TRỔ TÀI</a:t>
            </a:r>
          </a:p>
        </p:txBody>
      </p:sp>
      <p:pic>
        <p:nvPicPr>
          <p:cNvPr id="4" name="ChuMeoConLongTrangTinh-BeThaoVan-6929194">
            <a:hlinkClick r:id="" action="ppaction://media"/>
            <a:extLst>
              <a:ext uri="{FF2B5EF4-FFF2-40B4-BE49-F238E27FC236}">
                <a16:creationId xmlns:a16="http://schemas.microsoft.com/office/drawing/2014/main" id="{4AB6C1BA-95BC-6EDD-B915-32CA5E91F9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51455" y="3053621"/>
            <a:ext cx="1889090" cy="1542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32657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ranh ảnh dạy học\Hinh nen dep\SLGG_2004.jpg">
            <a:extLst>
              <a:ext uri="{FF2B5EF4-FFF2-40B4-BE49-F238E27FC236}">
                <a16:creationId xmlns:a16="http://schemas.microsoft.com/office/drawing/2014/main" id="{5B9ECC56-C47C-3B30-8A60-CDBED3B8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>
            <a:extLst>
              <a:ext uri="{FF2B5EF4-FFF2-40B4-BE49-F238E27FC236}">
                <a16:creationId xmlns:a16="http://schemas.microsoft.com/office/drawing/2014/main" id="{6910C7DC-EAB4-342A-EC64-1840C76D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1577977"/>
            <a:ext cx="6956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HÌNH</a:t>
            </a:r>
          </a:p>
        </p:txBody>
      </p:sp>
      <p:pic>
        <p:nvPicPr>
          <p:cNvPr id="2057" name="Picture 9" descr="Firewrk8">
            <a:extLst>
              <a:ext uri="{FF2B5EF4-FFF2-40B4-BE49-F238E27FC236}">
                <a16:creationId xmlns:a16="http://schemas.microsoft.com/office/drawing/2014/main" id="{87ED999E-09DD-0A4F-2A82-6161B292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5" name="Picture 1329" descr="140">
            <a:extLst>
              <a:ext uri="{FF2B5EF4-FFF2-40B4-BE49-F238E27FC236}">
                <a16:creationId xmlns:a16="http://schemas.microsoft.com/office/drawing/2014/main" id="{1651B932-037E-FF3B-ED5D-BC12F6B11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91200"/>
            <a:ext cx="844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6" name="Picture 1330" descr="272_lg_clr">
            <a:extLst>
              <a:ext uri="{FF2B5EF4-FFF2-40B4-BE49-F238E27FC236}">
                <a16:creationId xmlns:a16="http://schemas.microsoft.com/office/drawing/2014/main" id="{CE13E4E6-672C-1761-CF48-ED5B77DB9C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04801"/>
            <a:ext cx="762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7" name="Picture 1331" descr="272_lg_clr">
            <a:extLst>
              <a:ext uri="{FF2B5EF4-FFF2-40B4-BE49-F238E27FC236}">
                <a16:creationId xmlns:a16="http://schemas.microsoft.com/office/drawing/2014/main" id="{0296063D-41CB-2C34-2A0B-E25519CC7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1"/>
            <a:ext cx="762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Copy of gau nho">
            <a:extLst>
              <a:ext uri="{FF2B5EF4-FFF2-40B4-BE49-F238E27FC236}">
                <a16:creationId xmlns:a16="http://schemas.microsoft.com/office/drawing/2014/main" id="{6398208B-A6DA-E704-2D93-9DF101E97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9287" flipH="1">
            <a:off x="-144307" y="4655288"/>
            <a:ext cx="2359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9" descr="Copy of gau nho">
            <a:extLst>
              <a:ext uri="{FF2B5EF4-FFF2-40B4-BE49-F238E27FC236}">
                <a16:creationId xmlns:a16="http://schemas.microsoft.com/office/drawing/2014/main" id="{4483EB7C-582A-385A-CD49-6205B517D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7" y="30480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TrongMeoConVaCunCon-BeThaoVan-6929196">
            <a:hlinkClick r:id="" action="ppaction://media"/>
            <a:extLst>
              <a:ext uri="{FF2B5EF4-FFF2-40B4-BE49-F238E27FC236}">
                <a16:creationId xmlns:a16="http://schemas.microsoft.com/office/drawing/2014/main" id="{70EE6769-7D0A-01A3-1312-5A0C522A5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2202" y="3124200"/>
            <a:ext cx="2209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6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24">
            <a:extLst>
              <a:ext uri="{FF2B5EF4-FFF2-40B4-BE49-F238E27FC236}">
                <a16:creationId xmlns:a16="http://schemas.microsoft.com/office/drawing/2014/main" id="{E81A5BBB-C147-D0B8-A01D-F92677C4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C87114AB-8794-975C-F6DC-800E9AA097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63246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9803" dir="2700000" algn="ctr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trân trọng cảm ơn</a:t>
            </a:r>
            <a:endParaRPr kumimoji="0" lang="en-US" sz="3600" b="0" i="0" u="none" strike="noStrike" kern="10" cap="none" spc="0" normalizeH="0" baseline="0" noProof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89803" dir="2700000" algn="ctr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940" name="Picture 4" descr="h8">
            <a:extLst>
              <a:ext uri="{FF2B5EF4-FFF2-40B4-BE49-F238E27FC236}">
                <a16:creationId xmlns:a16="http://schemas.microsoft.com/office/drawing/2014/main" id="{157B4153-A1CF-FBE8-E9FF-D1A602321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16" y="1447800"/>
            <a:ext cx="246206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D8E3E06F-8024-1F93-CEB8-35044FA45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8100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cô giáo đã về dự kính chúc các cô giáo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khoẻ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0" cap="none" spc="0" normalizeH="0" baseline="0" noProof="0" dirty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3187806" algn="ctr" rotWithShape="0">
                  <a:srgbClr val="B2B2B2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9942" name="Group 8">
            <a:extLst>
              <a:ext uri="{FF2B5EF4-FFF2-40B4-BE49-F238E27FC236}">
                <a16:creationId xmlns:a16="http://schemas.microsoft.com/office/drawing/2014/main" id="{745E18CD-1E4A-6194-6D27-670C2BEAB680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4800600"/>
            <a:ext cx="1295400" cy="2057400"/>
            <a:chOff x="4944" y="3024"/>
            <a:chExt cx="816" cy="1296"/>
          </a:xfrm>
        </p:grpSpPr>
        <p:pic>
          <p:nvPicPr>
            <p:cNvPr id="39962" name="Picture 9" descr="Cay co">
              <a:extLst>
                <a:ext uri="{FF2B5EF4-FFF2-40B4-BE49-F238E27FC236}">
                  <a16:creationId xmlns:a16="http://schemas.microsoft.com/office/drawing/2014/main" id="{19187037-DA8E-5931-5384-9F2262186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024"/>
              <a:ext cx="72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3" name="Picture 10" descr="Cay co">
              <a:extLst>
                <a:ext uri="{FF2B5EF4-FFF2-40B4-BE49-F238E27FC236}">
                  <a16:creationId xmlns:a16="http://schemas.microsoft.com/office/drawing/2014/main" id="{578425FC-EA20-8662-B3C2-86592DA87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4" name="Picture 11" descr="Cay co">
              <a:extLst>
                <a:ext uri="{FF2B5EF4-FFF2-40B4-BE49-F238E27FC236}">
                  <a16:creationId xmlns:a16="http://schemas.microsoft.com/office/drawing/2014/main" id="{5881F526-7B02-B75F-07AA-524A99A8A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12" descr="h10">
            <a:extLst>
              <a:ext uri="{FF2B5EF4-FFF2-40B4-BE49-F238E27FC236}">
                <a16:creationId xmlns:a16="http://schemas.microsoft.com/office/drawing/2014/main" id="{4630187B-F988-4B9C-764A-DCDE9B45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9" y="-19075"/>
            <a:ext cx="54197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h10">
            <a:extLst>
              <a:ext uri="{FF2B5EF4-FFF2-40B4-BE49-F238E27FC236}">
                <a16:creationId xmlns:a16="http://schemas.microsoft.com/office/drawing/2014/main" id="{4C7C79AB-B762-791D-6460-6A7FFDBB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87"/>
            <a:ext cx="6019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5" name="Group 14">
            <a:extLst>
              <a:ext uri="{FF2B5EF4-FFF2-40B4-BE49-F238E27FC236}">
                <a16:creationId xmlns:a16="http://schemas.microsoft.com/office/drawing/2014/main" id="{79467D6B-692E-6C3F-F314-0EA13A402CC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800600"/>
            <a:ext cx="1295400" cy="2057400"/>
            <a:chOff x="4944" y="3024"/>
            <a:chExt cx="816" cy="1296"/>
          </a:xfrm>
        </p:grpSpPr>
        <p:pic>
          <p:nvPicPr>
            <p:cNvPr id="39959" name="Picture 15" descr="Cay co">
              <a:extLst>
                <a:ext uri="{FF2B5EF4-FFF2-40B4-BE49-F238E27FC236}">
                  <a16:creationId xmlns:a16="http://schemas.microsoft.com/office/drawing/2014/main" id="{2752AFE9-9601-1E5D-99E3-52A2BC97D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024"/>
              <a:ext cx="72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0" name="Picture 16" descr="Cay co">
              <a:extLst>
                <a:ext uri="{FF2B5EF4-FFF2-40B4-BE49-F238E27FC236}">
                  <a16:creationId xmlns:a16="http://schemas.microsoft.com/office/drawing/2014/main" id="{257D2EC5-376D-5C6C-688A-C14D9AD59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17" descr="Cay co">
              <a:extLst>
                <a:ext uri="{FF2B5EF4-FFF2-40B4-BE49-F238E27FC236}">
                  <a16:creationId xmlns:a16="http://schemas.microsoft.com/office/drawing/2014/main" id="{C795C7BC-0620-BAF4-66AA-AF552ADE9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6" name="Picture 18" descr="Hoa22">
            <a:extLst>
              <a:ext uri="{FF2B5EF4-FFF2-40B4-BE49-F238E27FC236}">
                <a16:creationId xmlns:a16="http://schemas.microsoft.com/office/drawing/2014/main" id="{728D624B-9312-7C4E-13B3-4F06054C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8364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1" descr="Hoa22">
            <a:extLst>
              <a:ext uri="{FF2B5EF4-FFF2-40B4-BE49-F238E27FC236}">
                <a16:creationId xmlns:a16="http://schemas.microsoft.com/office/drawing/2014/main" id="{3CA28894-1F56-82D0-9F59-39BC951C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948364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2" descr="ad1">
            <a:extLst>
              <a:ext uri="{FF2B5EF4-FFF2-40B4-BE49-F238E27FC236}">
                <a16:creationId xmlns:a16="http://schemas.microsoft.com/office/drawing/2014/main" id="{D58DC082-5387-F39F-44C1-FF31B06F6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1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3" descr="ad1">
            <a:extLst>
              <a:ext uri="{FF2B5EF4-FFF2-40B4-BE49-F238E27FC236}">
                <a16:creationId xmlns:a16="http://schemas.microsoft.com/office/drawing/2014/main" id="{A1ED23FF-8880-D505-0546-A18ABE387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5676" y="1504949"/>
            <a:ext cx="1066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24">
            <a:extLst>
              <a:ext uri="{FF2B5EF4-FFF2-40B4-BE49-F238E27FC236}">
                <a16:creationId xmlns:a16="http://schemas.microsoft.com/office/drawing/2014/main" id="{3DA29350-B6FA-D2A6-5AB6-66634C118C1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791200"/>
            <a:ext cx="2057400" cy="1066800"/>
            <a:chOff x="2016" y="3648"/>
            <a:chExt cx="1296" cy="672"/>
          </a:xfrm>
        </p:grpSpPr>
        <p:pic>
          <p:nvPicPr>
            <p:cNvPr id="39956" name="Picture 25" descr="Hoa Anh Dong 9">
              <a:extLst>
                <a:ext uri="{FF2B5EF4-FFF2-40B4-BE49-F238E27FC236}">
                  <a16:creationId xmlns:a16="http://schemas.microsoft.com/office/drawing/2014/main" id="{A9DBC851-4CA4-51C7-7670-47B87A0EAB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26" descr="Hoa trang Tri GA6">
              <a:extLst>
                <a:ext uri="{FF2B5EF4-FFF2-40B4-BE49-F238E27FC236}">
                  <a16:creationId xmlns:a16="http://schemas.microsoft.com/office/drawing/2014/main" id="{4891D4BD-F993-2A85-E11C-E812E6C77E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6"/>
              <a:ext cx="48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27" descr="141o39t">
              <a:extLst>
                <a:ext uri="{FF2B5EF4-FFF2-40B4-BE49-F238E27FC236}">
                  <a16:creationId xmlns:a16="http://schemas.microsoft.com/office/drawing/2014/main" id="{03B817D2-667C-1623-9242-5C8A197A00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648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53" name="Picture 28" descr="Buom">
            <a:extLst>
              <a:ext uri="{FF2B5EF4-FFF2-40B4-BE49-F238E27FC236}">
                <a16:creationId xmlns:a16="http://schemas.microsoft.com/office/drawing/2014/main" id="{4FC8D387-0440-5F8B-52B7-FA2DB4104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531">
            <a:off x="992607" y="586522"/>
            <a:ext cx="762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29" descr="ad3">
            <a:extLst>
              <a:ext uri="{FF2B5EF4-FFF2-40B4-BE49-F238E27FC236}">
                <a16:creationId xmlns:a16="http://schemas.microsoft.com/office/drawing/2014/main" id="{753697E0-7256-CC05-1FB4-E07B0A123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4453">
            <a:off x="10287000" y="849713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TrongMeoConVaCunCon-BeThaoVan-6929196">
            <a:hlinkClick r:id="" action="ppaction://media"/>
            <a:extLst>
              <a:ext uri="{FF2B5EF4-FFF2-40B4-BE49-F238E27FC236}">
                <a16:creationId xmlns:a16="http://schemas.microsoft.com/office/drawing/2014/main" id="{5B723DA4-C239-DA1D-A74E-E01DB24F5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94907" y="4740691"/>
            <a:ext cx="1715329" cy="120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15891-D197-141F-EB18-0CCA26E2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29C6D87-816F-92C6-4EC8-4B0B637745D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THỊ XÃ BUÔN HỒ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BÚP SEN 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3 - 4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20 - 25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Ktla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14/03/2025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EDEE58E6-2923-4599-1ACB-724747D511C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9237" y="3166082"/>
            <a:ext cx="4648200" cy="3657600"/>
            <a:chOff x="192" y="1968"/>
            <a:chExt cx="2928" cy="2304"/>
          </a:xfrm>
        </p:grpSpPr>
        <p:pic>
          <p:nvPicPr>
            <p:cNvPr id="15379" name="Picture 4" descr="N7">
              <a:extLst>
                <a:ext uri="{FF2B5EF4-FFF2-40B4-BE49-F238E27FC236}">
                  <a16:creationId xmlns:a16="http://schemas.microsoft.com/office/drawing/2014/main" id="{A87A2BC2-6D1F-5C63-85A9-A3FB857882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" descr="N3">
              <a:extLst>
                <a:ext uri="{FF2B5EF4-FFF2-40B4-BE49-F238E27FC236}">
                  <a16:creationId xmlns:a16="http://schemas.microsoft.com/office/drawing/2014/main" id="{DF4E5888-B810-6378-362F-E27C1FB86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6">
            <a:extLst>
              <a:ext uri="{FF2B5EF4-FFF2-40B4-BE49-F238E27FC236}">
                <a16:creationId xmlns:a16="http://schemas.microsoft.com/office/drawing/2014/main" id="{B081F579-4858-68AB-A361-6EB3DE2CC5A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99463" y="74554"/>
            <a:ext cx="4648200" cy="3657600"/>
            <a:chOff x="192" y="1968"/>
            <a:chExt cx="2928" cy="2304"/>
          </a:xfrm>
        </p:grpSpPr>
        <p:pic>
          <p:nvPicPr>
            <p:cNvPr id="15377" name="Picture 7" descr="N7">
              <a:extLst>
                <a:ext uri="{FF2B5EF4-FFF2-40B4-BE49-F238E27FC236}">
                  <a16:creationId xmlns:a16="http://schemas.microsoft.com/office/drawing/2014/main" id="{14CC1297-A6D4-0D8B-AAD3-B0C787BECE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8" descr="N3">
              <a:extLst>
                <a:ext uri="{FF2B5EF4-FFF2-40B4-BE49-F238E27FC236}">
                  <a16:creationId xmlns:a16="http://schemas.microsoft.com/office/drawing/2014/main" id="{641681DC-C3C0-81FF-F433-C40CE078B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9" descr="Bellcoll">
            <a:extLst>
              <a:ext uri="{FF2B5EF4-FFF2-40B4-BE49-F238E27FC236}">
                <a16:creationId xmlns:a16="http://schemas.microsoft.com/office/drawing/2014/main" id="{77656A01-B9A8-6DCF-E866-7BCCB78BF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10020638" y="110786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1" descr="1145086ejqsyt499z">
            <a:extLst>
              <a:ext uri="{FF2B5EF4-FFF2-40B4-BE49-F238E27FC236}">
                <a16:creationId xmlns:a16="http://schemas.microsoft.com/office/drawing/2014/main" id="{CF5B1211-5B97-A0C9-BEAB-E4B24D333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32888" y="636529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2" descr="1145086ejqsyt499z">
            <a:extLst>
              <a:ext uri="{FF2B5EF4-FFF2-40B4-BE49-F238E27FC236}">
                <a16:creationId xmlns:a16="http://schemas.microsoft.com/office/drawing/2014/main" id="{ACD09987-F8D8-F1DA-04E9-700CE8E06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0313" y="-630296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Bellcoll">
            <a:extLst>
              <a:ext uri="{FF2B5EF4-FFF2-40B4-BE49-F238E27FC236}">
                <a16:creationId xmlns:a16="http://schemas.microsoft.com/office/drawing/2014/main" id="{1D56729F-E302-F42B-2DF4-A8557304B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7436">
            <a:off x="974844" y="75412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4" descr="1145086ejqsyt499z">
            <a:extLst>
              <a:ext uri="{FF2B5EF4-FFF2-40B4-BE49-F238E27FC236}">
                <a16:creationId xmlns:a16="http://schemas.microsoft.com/office/drawing/2014/main" id="{3524ADAF-52BF-DF11-AF00-8E74256EE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735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5" descr="1145086ejqsyt499z">
            <a:extLst>
              <a:ext uri="{FF2B5EF4-FFF2-40B4-BE49-F238E27FC236}">
                <a16:creationId xmlns:a16="http://schemas.microsoft.com/office/drawing/2014/main" id="{C25B2B65-DD0C-3808-4297-46B261F09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826" y="-863482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8" descr="878031oq6iuoirb6">
            <a:extLst>
              <a:ext uri="{FF2B5EF4-FFF2-40B4-BE49-F238E27FC236}">
                <a16:creationId xmlns:a16="http://schemas.microsoft.com/office/drawing/2014/main" id="{B255316D-A0B0-5299-F818-8CE808287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8857" y="4789884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9" descr="878031oq6iuoirb6">
            <a:extLst>
              <a:ext uri="{FF2B5EF4-FFF2-40B4-BE49-F238E27FC236}">
                <a16:creationId xmlns:a16="http://schemas.microsoft.com/office/drawing/2014/main" id="{482DB522-8E34-BD90-6557-0797314E1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793" y="3595155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Picture7">
            <a:extLst>
              <a:ext uri="{FF2B5EF4-FFF2-40B4-BE49-F238E27FC236}">
                <a16:creationId xmlns:a16="http://schemas.microsoft.com/office/drawing/2014/main" id="{2D708EDF-DCBE-F369-8C72-41696BD21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965">
            <a:off x="4534824" y="2733006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53">
            <a:extLst>
              <a:ext uri="{FF2B5EF4-FFF2-40B4-BE49-F238E27FC236}">
                <a16:creationId xmlns:a16="http://schemas.microsoft.com/office/drawing/2014/main" id="{7C15FADF-9411-0BCF-1EA4-538D754EF4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270" y="784343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3" name="Picture 20" descr="chimnho">
            <a:extLst>
              <a:ext uri="{FF2B5EF4-FFF2-40B4-BE49-F238E27FC236}">
                <a16:creationId xmlns:a16="http://schemas.microsoft.com/office/drawing/2014/main" id="{689ADCDE-6930-C2B2-0F5C-F3DB3BD0D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8185" y="121877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1" descr="chimnho">
            <a:extLst>
              <a:ext uri="{FF2B5EF4-FFF2-40B4-BE49-F238E27FC236}">
                <a16:creationId xmlns:a16="http://schemas.microsoft.com/office/drawing/2014/main" id="{C13E18D5-B6BE-C589-0339-29DFF1FE9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3" y="461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7985" y="1040861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819A3-AB82-C40A-1BD0-49477F54D307}"/>
              </a:ext>
            </a:extLst>
          </p:cNvPr>
          <p:cNvSpPr txBox="1"/>
          <p:nvPr/>
        </p:nvSpPr>
        <p:spPr>
          <a:xfrm>
            <a:off x="909473" y="1140921"/>
            <a:ext cx="9952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5012" y="3144744"/>
            <a:ext cx="2951505" cy="2841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396" y="3236664"/>
            <a:ext cx="3275748" cy="27498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Copy of gau nho">
            <a:extLst>
              <a:ext uri="{FF2B5EF4-FFF2-40B4-BE49-F238E27FC236}">
                <a16:creationId xmlns:a16="http://schemas.microsoft.com/office/drawing/2014/main" id="{AF155D40-DE8A-CBC4-6330-B47FB1045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843" y="44767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426844" y="381000"/>
            <a:ext cx="496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4F535-431F-B172-0F3D-3B9C0D5C0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216" y="1356258"/>
            <a:ext cx="3897443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2EA43-A02E-C417-725A-8EC6B339C656}"/>
              </a:ext>
            </a:extLst>
          </p:cNvPr>
          <p:cNvSpPr txBox="1"/>
          <p:nvPr/>
        </p:nvSpPr>
        <p:spPr>
          <a:xfrm>
            <a:off x="3625193" y="5276771"/>
            <a:ext cx="65991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88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00">
        <p15:prstTrans prst="fracture"/>
      </p:transition>
    </mc:Choice>
    <mc:Fallback xmlns="">
      <p:transition spd="slow" advClick="0" advTm="1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Copy of gau nho">
            <a:extLst>
              <a:ext uri="{FF2B5EF4-FFF2-40B4-BE49-F238E27FC236}">
                <a16:creationId xmlns:a16="http://schemas.microsoft.com/office/drawing/2014/main" id="{AF155D40-DE8A-CBC4-6330-B47FB1045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843" y="44767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426844" y="381000"/>
            <a:ext cx="5408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B699E-85A0-9C5F-828A-40C8631DB9E9}"/>
              </a:ext>
            </a:extLst>
          </p:cNvPr>
          <p:cNvSpPr txBox="1"/>
          <p:nvPr/>
        </p:nvSpPr>
        <p:spPr>
          <a:xfrm>
            <a:off x="3426844" y="5256742"/>
            <a:ext cx="6271792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vuông có 4 cạnh, 4 góc đều bằng nhau và nó không lăn được.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26854-6793-222F-270E-7461CD787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677" y="1483503"/>
            <a:ext cx="4083972" cy="3343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25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200000">
        <p15:prstTrans prst="origami"/>
      </p:transition>
    </mc:Choice>
    <mc:Fallback xmlns="">
      <p:transition spd="slow" advClick="0" advTm="1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3" name="Picture 20" descr="chimnho">
            <a:extLst>
              <a:ext uri="{FF2B5EF4-FFF2-40B4-BE49-F238E27FC236}">
                <a16:creationId xmlns:a16="http://schemas.microsoft.com/office/drawing/2014/main" id="{689ADCDE-6930-C2B2-0F5C-F3DB3BD0D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8185" y="121877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1" descr="chimnho">
            <a:extLst>
              <a:ext uri="{FF2B5EF4-FFF2-40B4-BE49-F238E27FC236}">
                <a16:creationId xmlns:a16="http://schemas.microsoft.com/office/drawing/2014/main" id="{C13E18D5-B6BE-C589-0339-29DFF1FE9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3" y="461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1794" y="1003107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819A3-AB82-C40A-1BD0-49477F54D307}"/>
              </a:ext>
            </a:extLst>
          </p:cNvPr>
          <p:cNvSpPr txBox="1"/>
          <p:nvPr/>
        </p:nvSpPr>
        <p:spPr>
          <a:xfrm>
            <a:off x="909473" y="1140921"/>
            <a:ext cx="9952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747" y="3284083"/>
            <a:ext cx="2553159" cy="2432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950" y="3284083"/>
            <a:ext cx="2553160" cy="2432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51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1794" y="1003107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75" y="1100891"/>
            <a:ext cx="2553159" cy="2432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957" y="1119529"/>
            <a:ext cx="2553160" cy="2432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6EA8B-C073-9FC4-577F-5CC40E275E9E}"/>
              </a:ext>
            </a:extLst>
          </p:cNvPr>
          <p:cNvSpPr txBox="1"/>
          <p:nvPr/>
        </p:nvSpPr>
        <p:spPr>
          <a:xfrm>
            <a:off x="682073" y="3747434"/>
            <a:ext cx="44599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khép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0C4A2-BA70-EA0C-AEBC-CFD0075DEDBF}"/>
              </a:ext>
            </a:extLst>
          </p:cNvPr>
          <p:cNvSpPr txBox="1"/>
          <p:nvPr/>
        </p:nvSpPr>
        <p:spPr>
          <a:xfrm>
            <a:off x="6447034" y="3760898"/>
            <a:ext cx="4728159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41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192462" y="1060943"/>
            <a:ext cx="5477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0E6FC-A72B-16FA-9477-B3810CFEA4B4}"/>
              </a:ext>
            </a:extLst>
          </p:cNvPr>
          <p:cNvSpPr txBox="1"/>
          <p:nvPr/>
        </p:nvSpPr>
        <p:spPr>
          <a:xfrm>
            <a:off x="2757352" y="2642731"/>
            <a:ext cx="5934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HÌNH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577164"/>
      </p:ext>
    </p:extLst>
  </p:cSld>
  <p:clrMapOvr>
    <a:masterClrMapping/>
  </p:clrMapOvr>
  <p:transition spd="slow" advClick="0" advTm="1200000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197</Words>
  <Application>Microsoft Office PowerPoint</Application>
  <PresentationFormat>Widescreen</PresentationFormat>
  <Paragraphs>32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VNI-Ariston</vt:lpstr>
      <vt:lpstr>Office Theme</vt:lpstr>
      <vt:lpstr>Default Design</vt:lpstr>
      <vt:lpstr>1_Office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2025-03-10T20:47:45Z</dcterms:created>
  <dcterms:modified xsi:type="dcterms:W3CDTF">2025-04-18T14:43:12Z</dcterms:modified>
</cp:coreProperties>
</file>