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94" r:id="rId4"/>
    <p:sldId id="260" r:id="rId5"/>
    <p:sldId id="261" r:id="rId6"/>
    <p:sldId id="296" r:id="rId7"/>
    <p:sldId id="298" r:id="rId8"/>
    <p:sldId id="300" r:id="rId9"/>
    <p:sldId id="301" r:id="rId10"/>
    <p:sldId id="302" r:id="rId11"/>
    <p:sldId id="30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8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8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4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8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4E40-7DB5-44AF-8484-3B5C8278AAE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A987-75A5-4EF1-94CD-ED95EA815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11.svg"/><Relationship Id="rId26" Type="http://schemas.openxmlformats.org/officeDocument/2006/relationships/image" Target="../media/image19.svg"/><Relationship Id="rId3" Type="http://schemas.openxmlformats.org/officeDocument/2006/relationships/image" Target="../media/image2.png"/><Relationship Id="rId21" Type="http://schemas.openxmlformats.org/officeDocument/2006/relationships/image" Target="../media/image8.png"/><Relationship Id="rId12" Type="http://schemas.openxmlformats.org/officeDocument/2006/relationships/image" Target="../media/image5.svg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24" Type="http://schemas.openxmlformats.org/officeDocument/2006/relationships/image" Target="../media/image17.svg"/><Relationship Id="rId15" Type="http://schemas.openxmlformats.org/officeDocument/2006/relationships/image" Target="../media/image5.png"/><Relationship Id="rId23" Type="http://schemas.openxmlformats.org/officeDocument/2006/relationships/image" Target="../media/image9.png"/><Relationship Id="rId28" Type="http://schemas.openxmlformats.org/officeDocument/2006/relationships/image" Target="../media/image21.svg"/><Relationship Id="rId10" Type="http://schemas.openxmlformats.org/officeDocument/2006/relationships/image" Target="../media/image3.svg"/><Relationship Id="rId19" Type="http://schemas.openxmlformats.org/officeDocument/2006/relationships/image" Target="../media/image7.png"/><Relationship Id="rId14" Type="http://schemas.openxmlformats.org/officeDocument/2006/relationships/image" Target="../media/image7.svg"/><Relationship Id="rId22" Type="http://schemas.openxmlformats.org/officeDocument/2006/relationships/image" Target="../media/image15.svg"/><Relationship Id="rId27" Type="http://schemas.openxmlformats.org/officeDocument/2006/relationships/image" Target="../media/image11.png"/><Relationship Id="rId30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11.svg"/><Relationship Id="rId26" Type="http://schemas.openxmlformats.org/officeDocument/2006/relationships/image" Target="../media/image19.svg"/><Relationship Id="rId21" Type="http://schemas.openxmlformats.org/officeDocument/2006/relationships/image" Target="../media/image8.png"/><Relationship Id="rId12" Type="http://schemas.openxmlformats.org/officeDocument/2006/relationships/image" Target="../media/image5.svg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24" Type="http://schemas.openxmlformats.org/officeDocument/2006/relationships/image" Target="../media/image17.svg"/><Relationship Id="rId15" Type="http://schemas.openxmlformats.org/officeDocument/2006/relationships/image" Target="../media/image5.png"/><Relationship Id="rId23" Type="http://schemas.openxmlformats.org/officeDocument/2006/relationships/image" Target="../media/image9.png"/><Relationship Id="rId28" Type="http://schemas.openxmlformats.org/officeDocument/2006/relationships/image" Target="../media/image21.svg"/><Relationship Id="rId10" Type="http://schemas.openxmlformats.org/officeDocument/2006/relationships/image" Target="../media/image3.svg"/><Relationship Id="rId19" Type="http://schemas.openxmlformats.org/officeDocument/2006/relationships/image" Target="../media/image7.png"/><Relationship Id="rId31" Type="http://schemas.openxmlformats.org/officeDocument/2006/relationships/image" Target="../media/image14.jpeg"/><Relationship Id="rId14" Type="http://schemas.openxmlformats.org/officeDocument/2006/relationships/image" Target="../media/image7.svg"/><Relationship Id="rId22" Type="http://schemas.openxmlformats.org/officeDocument/2006/relationships/image" Target="../media/image15.svg"/><Relationship Id="rId27" Type="http://schemas.openxmlformats.org/officeDocument/2006/relationships/image" Target="../media/image11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sv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24" Type="http://schemas.openxmlformats.org/officeDocument/2006/relationships/image" Target="../media/image17.svg"/><Relationship Id="rId5" Type="http://schemas.openxmlformats.org/officeDocument/2006/relationships/image" Target="../media/image18.png"/><Relationship Id="rId28" Type="http://schemas.openxmlformats.org/officeDocument/2006/relationships/image" Target="../media/image21.svg"/><Relationship Id="rId31" Type="http://schemas.openxmlformats.org/officeDocument/2006/relationships/image" Target="../media/image2.png"/><Relationship Id="rId10" Type="http://schemas.openxmlformats.org/officeDocument/2006/relationships/image" Target="../media/image3.svg"/><Relationship Id="rId4" Type="http://schemas.openxmlformats.org/officeDocument/2006/relationships/image" Target="../media/image17.png"/><Relationship Id="rId30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jpeg"/><Relationship Id="rId10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9759" y="101713"/>
            <a:ext cx="4572000" cy="6781801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6456" y="76200"/>
            <a:ext cx="4598985" cy="67818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66608" y="1395666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9155" y="4411876"/>
            <a:ext cx="2360440" cy="1227429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13646" y="4411876"/>
            <a:ext cx="1623915" cy="114486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2069" y="4368427"/>
            <a:ext cx="1622308" cy="125323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0155" y="3648547"/>
            <a:ext cx="1072880" cy="1973112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81791" y="4477406"/>
            <a:ext cx="1012792" cy="1008994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13035" y="4461824"/>
            <a:ext cx="714749" cy="1159835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1437" y="995333"/>
            <a:ext cx="665922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KHÁM PHÁ KHOA HỌC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6792" y="3996838"/>
            <a:ext cx="38013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1850" b="1" spc="18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Nunito Bold"/>
                <a:sym typeface="Nunito Bold"/>
              </a:rPr>
              <a:t>NGÀY DẠY: 22/4/2025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8573710" y="371228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419399" y="320230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302142" y="222340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57148" y="2902346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7001842" y="201746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6976723" y="145587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4435" y="172740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33445" y="34869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537564" y="1053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8053542" y="115076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731881" y="1991106"/>
            <a:ext cx="309424" cy="16484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38124" y="2776004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35ABA731-D675-4DEC-83D2-C905D9A8CE99}"/>
              </a:ext>
            </a:extLst>
          </p:cNvPr>
          <p:cNvSpPr txBox="1"/>
          <p:nvPr/>
        </p:nvSpPr>
        <p:spPr>
          <a:xfrm>
            <a:off x="-140059" y="2819039"/>
            <a:ext cx="915193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ĐỀ TÀI:GIỚI THIỆU VỀ ĐĂKLĂK 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QUÊ HƯƠNG EM</a:t>
            </a:r>
          </a:p>
        </p:txBody>
      </p:sp>
    </p:spTree>
    <p:extLst>
      <p:ext uri="{BB962C8B-B14F-4D97-AF65-F5344CB8AC3E}">
        <p14:creationId xmlns:p14="http://schemas.microsoft.com/office/powerpoint/2010/main" val="842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457200" y="152400"/>
            <a:ext cx="8229600" cy="21336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Lăk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op 18 địa điểm du lịch DakLak nổi tiếng không thể bỏ lỡ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7162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20" y="457200"/>
            <a:ext cx="7772400" cy="1334770"/>
          </a:xfrm>
        </p:spPr>
        <p:txBody>
          <a:bodyPr>
            <a:noAutofit/>
          </a:bodyPr>
          <a:lstStyle/>
          <a:p>
            <a:endParaRPr lang="en-US" sz="36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B11442-0F5C-4895-8379-5CA34893BBC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4" descr="kitt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407906"/>
            <a:ext cx="2895600" cy="297408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28800"/>
            <a:ext cx="4536440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eart 2"/>
          <p:cNvSpPr/>
          <p:nvPr/>
        </p:nvSpPr>
        <p:spPr>
          <a:xfrm>
            <a:off x="533400" y="1600200"/>
            <a:ext cx="7620000" cy="3581400"/>
          </a:xfrm>
          <a:prstGeom prst="hear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kitt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3786892"/>
            <a:ext cx="2895600" cy="2974082"/>
          </a:xfrm>
          <a:prstGeom prst="rect">
            <a:avLst/>
          </a:prstGeom>
          <a:noFill/>
        </p:spPr>
      </p:pic>
      <p:pic>
        <p:nvPicPr>
          <p:cNvPr id="11" name="Picture 14" descr="kitt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807718"/>
            <a:ext cx="2895600" cy="2974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066800"/>
            <a:ext cx="61722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Quê Hương Tươi Đẹp - Nhạc Thiếu Nhi Hay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166608" y="1395666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9155" y="4411876"/>
            <a:ext cx="2360440" cy="1227429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13646" y="4411876"/>
            <a:ext cx="1623915" cy="114486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2069" y="4368427"/>
            <a:ext cx="1622308" cy="125323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0155" y="3648547"/>
            <a:ext cx="1072880" cy="1973112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81791" y="4477406"/>
            <a:ext cx="1012792" cy="1008994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13035" y="4461824"/>
            <a:ext cx="714749" cy="1159835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1437" y="995333"/>
            <a:ext cx="6659226" cy="86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Hoạt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</a:t>
            </a:r>
            <a:r>
              <a:rPr lang="en-US" sz="3000" b="1" dirty="0" err="1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động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Railey"/>
                <a:sym typeface="Railey"/>
              </a:rPr>
              <a:t> 2: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Railey"/>
              <a:sym typeface="Railey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8573710" y="371228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8419399" y="3202305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302142" y="2223401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257148" y="2902346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7001842" y="2017469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6976723" y="1455870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644435" y="172740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233445" y="348692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537564" y="1053573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8053542" y="1150767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731881" y="1991106"/>
            <a:ext cx="309424" cy="164848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638124" y="2776004"/>
            <a:ext cx="257005" cy="171025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52" name="Picture 4" descr="Đặc điểm của kiến trúc nhà sàn Tây Nguyên - Casagranda Việt Nam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25" y="2087432"/>
            <a:ext cx="6113712" cy="40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4"/>
          <p:cNvSpPr/>
          <p:nvPr/>
        </p:nvSpPr>
        <p:spPr>
          <a:xfrm>
            <a:off x="30634" y="90889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04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3033568"/>
            <a:ext cx="7772400" cy="1470025"/>
          </a:xfrm>
        </p:spPr>
        <p:txBody>
          <a:bodyPr/>
          <a:lstStyle/>
          <a:p>
            <a:pPr eaLnBrk="1" hangingPunct="1"/>
            <a:endParaRPr lang="vi-VN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715000"/>
            <a:ext cx="6400800" cy="99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Vùng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</a:rPr>
              <a:t>núi</a:t>
            </a:r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53" name="Picture 5" descr="11749376546K35TU copy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13700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lipart-Cartoon-Design-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lipart-Cartoon-Design-0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1371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10 NGỌN NÚI CAO NHẤT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599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5"/>
          <p:cNvSpPr/>
          <p:nvPr/>
        </p:nvSpPr>
        <p:spPr>
          <a:xfrm rot="-1965373" flipV="1">
            <a:off x="1576740" y="5404262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3"/>
          <p:cNvSpPr/>
          <p:nvPr/>
        </p:nvSpPr>
        <p:spPr>
          <a:xfrm rot="1855390" flipH="1">
            <a:off x="1370678" y="5289831"/>
            <a:ext cx="1185259" cy="49121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4"/>
          <p:cNvSpPr/>
          <p:nvPr/>
        </p:nvSpPr>
        <p:spPr>
          <a:xfrm rot="-1503479" flipV="1">
            <a:off x="847663" y="5953772"/>
            <a:ext cx="765822" cy="655117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6857206" y="13855"/>
            <a:ext cx="2244093" cy="141062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58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00700"/>
            <a:ext cx="8229600" cy="15621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000" b="1" dirty="0" err="1" smtClean="0">
                <a:latin typeface="Times New Roman" pitchFamily="18" charset="0"/>
              </a:rPr>
              <a:t>Cây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cà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phê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</a:rPr>
              <a:t>                 </a:t>
            </a:r>
            <a:r>
              <a:rPr lang="en-US" sz="4000" b="1" dirty="0" err="1" smtClean="0">
                <a:latin typeface="Times New Roman" pitchFamily="18" charset="0"/>
              </a:rPr>
              <a:t>Cây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tiêu</a:t>
            </a:r>
            <a:endParaRPr lang="en-US" sz="4000" b="1" dirty="0" smtClean="0">
              <a:latin typeface="Times New Roman" pitchFamily="18" charset="0"/>
            </a:endParaRPr>
          </a:p>
        </p:txBody>
      </p:sp>
      <p:pic>
        <p:nvPicPr>
          <p:cNvPr id="4098" name="Picture 2" descr="Tìm hiểu cây cà phê A-Z: nguồn gốc, đặc điểm sinh học, phân l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762000"/>
            <a:ext cx="4645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ới thiệu cây tiêu Phú Quố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48145"/>
            <a:ext cx="4010602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743200" y="1028700"/>
            <a:ext cx="4686300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dirty="0" err="1" smtClean="0"/>
              <a:t>Đặc</a:t>
            </a:r>
            <a:r>
              <a:rPr lang="en-US" sz="2700" dirty="0" smtClean="0"/>
              <a:t> </a:t>
            </a:r>
            <a:r>
              <a:rPr lang="en-US" sz="2700" dirty="0" err="1" smtClean="0"/>
              <a:t>sản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00400"/>
            <a:ext cx="4038600" cy="3124200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6400800" y="0"/>
            <a:ext cx="2667000" cy="2209800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150" name="Picture 6" descr="Ngày 19/4: Giá cà phê và hồ tiêu đồng loạt giảm mạnh | Thời báo Tài chính  Việt 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38500"/>
            <a:ext cx="3746500" cy="3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kitty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08799" y="-290512"/>
            <a:ext cx="1989197" cy="2043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3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Lễ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Cồng</a:t>
            </a:r>
            <a:r>
              <a:rPr lang="en-US" dirty="0" smtClean="0"/>
              <a:t> </a:t>
            </a:r>
            <a:r>
              <a:rPr lang="en-US" dirty="0" err="1" smtClean="0"/>
              <a:t>chiêng</a:t>
            </a:r>
            <a:endParaRPr lang="en-US" dirty="0"/>
          </a:p>
        </p:txBody>
      </p:sp>
      <p:pic>
        <p:nvPicPr>
          <p:cNvPr id="4" name="Picture 4" descr="Lễ hội Cồng chiêng Tây Nguyên - Giá trị văn hóa ngàn đờ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7638"/>
            <a:ext cx="7619999" cy="49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04900" y="838200"/>
            <a:ext cx="6934200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</a:rPr>
              <a:t>Lồng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ghép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Tôi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yêu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Việt</a:t>
            </a:r>
            <a:r>
              <a:rPr lang="en-US" sz="3400" b="1" dirty="0" smtClean="0">
                <a:solidFill>
                  <a:srgbClr val="FF0000"/>
                </a:solidFill>
              </a:rPr>
              <a:t> Nam</a:t>
            </a:r>
          </a:p>
          <a:p>
            <a:pPr algn="ctr"/>
            <a:endParaRPr lang="en-US" sz="3400" b="1" dirty="0" smtClean="0">
              <a:solidFill>
                <a:srgbClr val="FF0000"/>
              </a:solidFill>
            </a:endParaRPr>
          </a:p>
        </p:txBody>
      </p:sp>
      <p:pic>
        <p:nvPicPr>
          <p:cNvPr id="3" name="Tôi yêu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387" y="2971800"/>
            <a:ext cx="8023225" cy="31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914400" y="1417638"/>
            <a:ext cx="7543800" cy="353536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80</Words>
  <Application>Microsoft Office PowerPoint</Application>
  <PresentationFormat>On-screen Show (4:3)</PresentationFormat>
  <Paragraphs>21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Unicode MS</vt:lpstr>
      <vt:lpstr>Calibri</vt:lpstr>
      <vt:lpstr>Cambria</vt:lpstr>
      <vt:lpstr>Comic Sans MS</vt:lpstr>
      <vt:lpstr>Nunito Bold</vt:lpstr>
      <vt:lpstr>Railey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Lễ hội Cồng chiêng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DELL</cp:lastModifiedBy>
  <cp:revision>21</cp:revision>
  <dcterms:created xsi:type="dcterms:W3CDTF">2021-11-26T11:59:41Z</dcterms:created>
  <dcterms:modified xsi:type="dcterms:W3CDTF">2025-04-23T13:49:53Z</dcterms:modified>
</cp:coreProperties>
</file>