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94" r:id="rId4"/>
    <p:sldId id="260" r:id="rId5"/>
    <p:sldId id="261" r:id="rId6"/>
    <p:sldId id="296" r:id="rId7"/>
    <p:sldId id="298" r:id="rId8"/>
    <p:sldId id="301" r:id="rId9"/>
    <p:sldId id="305" r:id="rId10"/>
    <p:sldId id="30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8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8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4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11.svg"/><Relationship Id="rId26" Type="http://schemas.openxmlformats.org/officeDocument/2006/relationships/image" Target="../media/image19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12" Type="http://schemas.openxmlformats.org/officeDocument/2006/relationships/image" Target="../media/image5.svg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24" Type="http://schemas.openxmlformats.org/officeDocument/2006/relationships/image" Target="../media/image17.svg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28" Type="http://schemas.openxmlformats.org/officeDocument/2006/relationships/image" Target="../media/image21.svg"/><Relationship Id="rId10" Type="http://schemas.openxmlformats.org/officeDocument/2006/relationships/image" Target="../media/image3.svg"/><Relationship Id="rId1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openxmlformats.org/officeDocument/2006/relationships/image" Target="../media/image15.svg"/><Relationship Id="rId27" Type="http://schemas.openxmlformats.org/officeDocument/2006/relationships/image" Target="../media/image11.png"/><Relationship Id="rId30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svg"/><Relationship Id="rId3" Type="http://schemas.openxmlformats.org/officeDocument/2006/relationships/image" Target="../media/image24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svg"/><Relationship Id="rId26" Type="http://schemas.openxmlformats.org/officeDocument/2006/relationships/image" Target="../media/image19.svg"/><Relationship Id="rId21" Type="http://schemas.openxmlformats.org/officeDocument/2006/relationships/image" Target="../media/image8.png"/><Relationship Id="rId12" Type="http://schemas.openxmlformats.org/officeDocument/2006/relationships/image" Target="../media/image5.svg"/><Relationship Id="rId25" Type="http://schemas.openxmlformats.org/officeDocument/2006/relationships/image" Target="../media/image10.png"/><Relationship Id="rId2" Type="http://schemas.openxmlformats.org/officeDocument/2006/relationships/image" Target="../media/image2.png"/><Relationship Id="rId20" Type="http://schemas.openxmlformats.org/officeDocument/2006/relationships/image" Target="../media/image13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24" Type="http://schemas.openxmlformats.org/officeDocument/2006/relationships/image" Target="../media/image17.svg"/><Relationship Id="rId23" Type="http://schemas.openxmlformats.org/officeDocument/2006/relationships/image" Target="../media/image9.png"/><Relationship Id="rId28" Type="http://schemas.openxmlformats.org/officeDocument/2006/relationships/image" Target="../media/image21.svg"/><Relationship Id="rId10" Type="http://schemas.openxmlformats.org/officeDocument/2006/relationships/image" Target="../media/image3.svg"/><Relationship Id="rId19" Type="http://schemas.openxmlformats.org/officeDocument/2006/relationships/image" Target="../media/image7.png"/><Relationship Id="rId31" Type="http://schemas.openxmlformats.org/officeDocument/2006/relationships/image" Target="../media/image14.jpeg"/><Relationship Id="rId22" Type="http://schemas.openxmlformats.org/officeDocument/2006/relationships/image" Target="../media/image15.svg"/><Relationship Id="rId27" Type="http://schemas.openxmlformats.org/officeDocument/2006/relationships/image" Target="../media/image11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sv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7.svg"/><Relationship Id="rId32" Type="http://schemas.openxmlformats.org/officeDocument/2006/relationships/image" Target="../media/image18.jpeg"/><Relationship Id="rId5" Type="http://schemas.openxmlformats.org/officeDocument/2006/relationships/image" Target="../media/image11.png"/><Relationship Id="rId28" Type="http://schemas.openxmlformats.org/officeDocument/2006/relationships/image" Target="../media/image21.svg"/><Relationship Id="rId31" Type="http://schemas.openxmlformats.org/officeDocument/2006/relationships/image" Target="../media/image2.png"/><Relationship Id="rId10" Type="http://schemas.openxmlformats.org/officeDocument/2006/relationships/image" Target="../media/image3.svg"/><Relationship Id="rId4" Type="http://schemas.openxmlformats.org/officeDocument/2006/relationships/image" Target="../media/image17.png"/><Relationship Id="rId30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gif"/><Relationship Id="rId10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9759" y="101713"/>
            <a:ext cx="4572000" cy="6781801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6456" y="76200"/>
            <a:ext cx="4598985" cy="67818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4411876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3646" y="4411876"/>
            <a:ext cx="1623915" cy="114486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069" y="4368427"/>
            <a:ext cx="1622308" cy="125323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3648547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44774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4461824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KHÁM PHÁ KHOA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6792" y="3996838"/>
            <a:ext cx="38013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1850" b="1" spc="18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Nunito Bold"/>
                <a:sym typeface="Nunito Bold"/>
              </a:rPr>
              <a:t>NGÀY DẠY: </a:t>
            </a:r>
            <a:r>
              <a:rPr lang="en-US" sz="1850" b="1" spc="18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Nunito Bold"/>
                <a:sym typeface="Nunito Bold"/>
              </a:rPr>
              <a:t>08</a:t>
            </a:r>
            <a:r>
              <a:rPr lang="en-US" sz="1850" b="1" spc="18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Nunito Bold"/>
                <a:sym typeface="Nunito Bold"/>
              </a:rPr>
              <a:t>/4/2025</a:t>
            </a:r>
            <a:endParaRPr lang="en-US" sz="1850" b="1" spc="18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Nunito Bold"/>
              <a:sym typeface="Nunito Bold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35ABA731-D675-4DEC-83D2-C905D9A8CE99}"/>
              </a:ext>
            </a:extLst>
          </p:cNvPr>
          <p:cNvSpPr txBox="1"/>
          <p:nvPr/>
        </p:nvSpPr>
        <p:spPr>
          <a:xfrm>
            <a:off x="-140059" y="2819039"/>
            <a:ext cx="915193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ĐỀ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TÀI: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Tìm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hiểu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một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số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luật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lệ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giao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thông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</p:spTree>
    <p:extLst>
      <p:ext uri="{BB962C8B-B14F-4D97-AF65-F5344CB8AC3E}">
        <p14:creationId xmlns:p14="http://schemas.microsoft.com/office/powerpoint/2010/main" val="842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20" y="457200"/>
            <a:ext cx="7772400" cy="1334770"/>
          </a:xfrm>
        </p:spPr>
        <p:txBody>
          <a:bodyPr>
            <a:noAutofit/>
          </a:bodyPr>
          <a:lstStyle/>
          <a:p>
            <a:endParaRPr lang="en-US" sz="36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B11442-0F5C-4895-8379-5CA34893BBC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407906"/>
            <a:ext cx="2895600" cy="297408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4536440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art 2"/>
          <p:cNvSpPr/>
          <p:nvPr/>
        </p:nvSpPr>
        <p:spPr>
          <a:xfrm>
            <a:off x="533400" y="1600200"/>
            <a:ext cx="7620000" cy="3581400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3786892"/>
            <a:ext cx="2895600" cy="2974082"/>
          </a:xfrm>
          <a:prstGeom prst="rect">
            <a:avLst/>
          </a:prstGeom>
          <a:noFill/>
        </p:spPr>
      </p:pic>
      <p:pic>
        <p:nvPicPr>
          <p:cNvPr id="11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807718"/>
            <a:ext cx="2895600" cy="2974082"/>
          </a:xfrm>
          <a:prstGeom prst="rect">
            <a:avLst/>
          </a:prstGeom>
          <a:noFill/>
        </p:spPr>
      </p:pic>
      <p:sp>
        <p:nvSpPr>
          <p:cNvPr id="12" name="Freeform 24"/>
          <p:cNvSpPr/>
          <p:nvPr/>
        </p:nvSpPr>
        <p:spPr>
          <a:xfrm rot="13420558" flipV="1">
            <a:off x="860509" y="386556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4"/>
          <p:cNvSpPr/>
          <p:nvPr/>
        </p:nvSpPr>
        <p:spPr>
          <a:xfrm rot="7794221" flipV="1">
            <a:off x="7645111" y="654796"/>
            <a:ext cx="846397" cy="73685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76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533400"/>
            <a:ext cx="6172200" cy="1752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Quê Hương Tươi Đẹp - Nhạc Thiếu Nhi Hay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ài thơ Cô Dạy Con (Bùi Thị Tình) - Chủ đề giao thông - Đọc thơ cho bé nghe  - YouTube"/>
          <p:cNvSpPr>
            <a:spLocks noChangeAspect="1" noChangeArrowheads="1"/>
          </p:cNvSpPr>
          <p:nvPr/>
        </p:nvSpPr>
        <p:spPr bwMode="auto">
          <a:xfrm>
            <a:off x="307974" y="7937"/>
            <a:ext cx="1135059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ài giảng powerpoint thơ Cô dạy con - MGL 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7010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5478171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4732488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55442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5469565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86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Hoạt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động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2: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"/>
          <p:cNvSpPr/>
          <p:nvPr/>
        </p:nvSpPr>
        <p:spPr>
          <a:xfrm>
            <a:off x="30634" y="90889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4" descr="12 nguyên tắc an toàn giao thông trẻ cần biết | Trường mầm non Thanh Lươ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2" y="2378469"/>
            <a:ext cx="7110167" cy="42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3033568"/>
            <a:ext cx="7772400" cy="1470025"/>
          </a:xfrm>
        </p:spPr>
        <p:txBody>
          <a:bodyPr/>
          <a:lstStyle/>
          <a:p>
            <a:pPr eaLnBrk="1" hangingPunct="1"/>
            <a:endParaRPr lang="vi-VN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715000"/>
            <a:ext cx="6400800" cy="99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Đèn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đỏ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dừng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lại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53" name="Picture 5" descr="11749376546K35TU copy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13700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ipart-Cartoon-Design-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ipart-Cartoon-Design-0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1371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5"/>
          <p:cNvSpPr/>
          <p:nvPr/>
        </p:nvSpPr>
        <p:spPr>
          <a:xfrm rot="13851976" flipV="1">
            <a:off x="1576740" y="540426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3"/>
          <p:cNvSpPr/>
          <p:nvPr/>
        </p:nvSpPr>
        <p:spPr>
          <a:xfrm rot="1855390" flipH="1">
            <a:off x="7116664" y="5998491"/>
            <a:ext cx="1185259" cy="49121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4"/>
          <p:cNvSpPr/>
          <p:nvPr/>
        </p:nvSpPr>
        <p:spPr>
          <a:xfrm rot="10555500" flipV="1">
            <a:off x="847663" y="595377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6857206" y="13855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076" name="Picture 4" descr="Đè vạch nào sẽ bị phạt khi dừng đèn đỏ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9" y="1089954"/>
            <a:ext cx="7775575" cy="41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23"/>
          <p:cNvSpPr/>
          <p:nvPr/>
        </p:nvSpPr>
        <p:spPr>
          <a:xfrm rot="1855390" flipH="1">
            <a:off x="283959" y="374314"/>
            <a:ext cx="1185259" cy="49121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58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00700"/>
            <a:ext cx="8229600" cy="15621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000" b="1" dirty="0" err="1" smtClean="0">
                <a:latin typeface="Times New Roman" pitchFamily="18" charset="0"/>
              </a:rPr>
              <a:t>Dắt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tay</a:t>
            </a:r>
            <a:r>
              <a:rPr lang="en-US" sz="4000" b="1" dirty="0" smtClean="0">
                <a:latin typeface="Times New Roman" pitchFamily="18" charset="0"/>
              </a:rPr>
              <a:t> qua </a:t>
            </a:r>
            <a:r>
              <a:rPr lang="en-US" sz="4000" b="1" dirty="0" err="1" smtClean="0">
                <a:latin typeface="Times New Roman" pitchFamily="18" charset="0"/>
              </a:rPr>
              <a:t>đường</a:t>
            </a:r>
            <a:endParaRPr lang="en-US" sz="4000" b="1" dirty="0" smtClean="0">
              <a:latin typeface="Times New Roman" pitchFamily="18" charset="0"/>
            </a:endParaRPr>
          </a:p>
        </p:txBody>
      </p:sp>
      <p:pic>
        <p:nvPicPr>
          <p:cNvPr id="2" name="Picture 2" descr="Giáo dục an toàn giao thông cho trẻ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1892"/>
            <a:ext cx="7543800" cy="47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3"/>
          <p:cNvSpPr/>
          <p:nvPr/>
        </p:nvSpPr>
        <p:spPr>
          <a:xfrm rot="1855390" flipH="1">
            <a:off x="7208697" y="5665760"/>
            <a:ext cx="1185259" cy="849401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3"/>
          <p:cNvSpPr/>
          <p:nvPr/>
        </p:nvSpPr>
        <p:spPr>
          <a:xfrm rot="1855390" flipH="1">
            <a:off x="200850" y="6084783"/>
            <a:ext cx="1185259" cy="66525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3"/>
          <p:cNvSpPr/>
          <p:nvPr/>
        </p:nvSpPr>
        <p:spPr>
          <a:xfrm rot="1855390" flipH="1">
            <a:off x="1169746" y="5638879"/>
            <a:ext cx="1185259" cy="63117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691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/>
          <p:nvPr/>
        </p:nvSpPr>
        <p:spPr>
          <a:xfrm>
            <a:off x="6400800" y="0"/>
            <a:ext cx="2667000" cy="2209800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14" descr="kitty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08799" y="-290512"/>
            <a:ext cx="1989197" cy="2043112"/>
          </a:xfrm>
          <a:prstGeom prst="rect">
            <a:avLst/>
          </a:prstGeom>
          <a:noFill/>
        </p:spPr>
      </p:pic>
      <p:pic>
        <p:nvPicPr>
          <p:cNvPr id="5122" name="Picture 2" descr="Đi trên vỉa hè bên phải - nhacthieunhiaz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72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Lồng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endParaRPr lang="en-US" dirty="0"/>
          </a:p>
        </p:txBody>
      </p:sp>
      <p:pic>
        <p:nvPicPr>
          <p:cNvPr id="7" name="giao thô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438420"/>
            <a:ext cx="8458200" cy="5114780"/>
          </a:xfrm>
        </p:spPr>
      </p:pic>
    </p:spTree>
    <p:extLst>
      <p:ext uri="{BB962C8B-B14F-4D97-AF65-F5344CB8AC3E}">
        <p14:creationId xmlns:p14="http://schemas.microsoft.com/office/powerpoint/2010/main" val="31763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914400" y="1417638"/>
            <a:ext cx="7543800" cy="35353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914400" y="1417638"/>
            <a:ext cx="7543800" cy="35353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4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9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76</Words>
  <Application>Microsoft Office PowerPoint</Application>
  <PresentationFormat>On-screen Show (4:3)</PresentationFormat>
  <Paragraphs>16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Nunito Bold</vt:lpstr>
      <vt:lpstr>Railey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Lồng ghép khi tham gia giao thông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DELL</cp:lastModifiedBy>
  <cp:revision>25</cp:revision>
  <dcterms:created xsi:type="dcterms:W3CDTF">2021-11-26T11:59:41Z</dcterms:created>
  <dcterms:modified xsi:type="dcterms:W3CDTF">2025-04-23T14:22:04Z</dcterms:modified>
</cp:coreProperties>
</file>