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7" r:id="rId3"/>
    <p:sldId id="288" r:id="rId4"/>
    <p:sldId id="289" r:id="rId5"/>
    <p:sldId id="294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CC99FF"/>
    <a:srgbClr val="6600CC"/>
    <a:srgbClr val="FFFFFF"/>
    <a:srgbClr val="FFCC66"/>
    <a:srgbClr val="9933FF"/>
    <a:srgbClr val="FF33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5" autoAdjust="0"/>
    <p:restoredTop sz="94660"/>
  </p:normalViewPr>
  <p:slideViewPr>
    <p:cSldViewPr>
      <p:cViewPr>
        <p:scale>
          <a:sx n="46" d="100"/>
          <a:sy n="46" d="100"/>
        </p:scale>
        <p:origin x="-120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E8A85-2D04-43CE-93BC-AA87BEF9B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9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E0C24-4FB6-48E5-A716-767D5BC0D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2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580F0-9EDF-4AC5-909B-5BC397FD5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3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21A5E-77D6-4A68-AA6C-18B30CDF3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4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B39B3-5580-473B-95E8-F47E69D1D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1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B6CA5-174B-46B7-96C5-1805B3667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1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8FED1-0D8C-40E1-A1BD-4113ECF46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051EB-3F6F-4D83-AA24-7C7BE2712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464A4-E21B-4F36-A913-15F4636BF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67638-63C1-4602-B87E-81A1D041E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1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97B0C-7DC1-475A-8EC0-5F1E7AC70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4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921670F-C2A1-49C6-B31E-5A9C474EC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usic\cho%20con%201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7ef13e6488ebda4182295e359de71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" descr="272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3" descr="272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38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1752600" y="2209800"/>
            <a:ext cx="6172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Đề tài: Múa cho mẹ xem</a:t>
            </a:r>
          </a:p>
          <a:p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Nghe hát: bàn tay mẹ</a:t>
            </a:r>
          </a:p>
          <a:p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Trò chơi âm nhạc: Giai điệu thân quen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2286000" y="4038600"/>
            <a:ext cx="449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sp>
        <p:nvSpPr>
          <p:cNvPr id="4120" name="WordArt 24"/>
          <p:cNvSpPr>
            <a:spLocks noChangeArrowheads="1" noChangeShapeType="1" noTextEdit="1"/>
          </p:cNvSpPr>
          <p:nvPr/>
        </p:nvSpPr>
        <p:spPr bwMode="auto">
          <a:xfrm>
            <a:off x="1143001" y="4350326"/>
            <a:ext cx="7524750" cy="1212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pt-BR" sz="3600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"/>
              </a:rPr>
              <a:t>Gi¸o viªn : </a:t>
            </a:r>
            <a:r>
              <a:rPr lang="pt-B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"/>
              </a:rPr>
              <a:t>Nguyễn Thị Nga</a:t>
            </a:r>
          </a:p>
          <a:p>
            <a:pPr>
              <a:defRPr/>
            </a:pPr>
            <a:r>
              <a:rPr lang="pt-B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"/>
                <a:cs typeface="Times New Roman" pitchFamily="18" charset="0"/>
              </a:rPr>
              <a:t>Lá 1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WordArt 25"/>
          <p:cNvSpPr>
            <a:spLocks noChangeArrowheads="1" noChangeShapeType="1" noTextEdit="1"/>
          </p:cNvSpPr>
          <p:nvPr/>
        </p:nvSpPr>
        <p:spPr bwMode="auto">
          <a:xfrm>
            <a:off x="1143000" y="228600"/>
            <a:ext cx="77724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</a:t>
            </a:r>
            <a:r>
              <a:rPr lang="it-IT" sz="3600" kern="10" dirty="0" smtClean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MG Búp Sen Xanh</a:t>
            </a:r>
            <a:endParaRPr lang="en-US" sz="3600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41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5" descr="Frames PPT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17"/>
          <p:cNvGrpSpPr>
            <a:grpSpLocks/>
          </p:cNvGrpSpPr>
          <p:nvPr/>
        </p:nvGrpSpPr>
        <p:grpSpPr bwMode="auto">
          <a:xfrm>
            <a:off x="381000" y="4343400"/>
            <a:ext cx="8763000" cy="1752600"/>
            <a:chOff x="228600" y="914400"/>
            <a:chExt cx="8763000" cy="762000"/>
          </a:xfrm>
        </p:grpSpPr>
        <p:pic>
          <p:nvPicPr>
            <p:cNvPr id="3101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14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5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6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" name="Group 17"/>
          <p:cNvGrpSpPr>
            <a:grpSpLocks/>
          </p:cNvGrpSpPr>
          <p:nvPr/>
        </p:nvGrpSpPr>
        <p:grpSpPr bwMode="auto">
          <a:xfrm>
            <a:off x="533400" y="0"/>
            <a:ext cx="8763000" cy="1371600"/>
            <a:chOff x="228600" y="914400"/>
            <a:chExt cx="8763000" cy="762000"/>
          </a:xfrm>
        </p:grpSpPr>
        <p:pic>
          <p:nvPicPr>
            <p:cNvPr id="3095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7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Picture 14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0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8" name="Group 17"/>
          <p:cNvGrpSpPr>
            <a:grpSpLocks/>
          </p:cNvGrpSpPr>
          <p:nvPr/>
        </p:nvGrpSpPr>
        <p:grpSpPr bwMode="auto">
          <a:xfrm>
            <a:off x="381000" y="6096000"/>
            <a:ext cx="8763000" cy="762000"/>
            <a:chOff x="228600" y="914400"/>
            <a:chExt cx="8763000" cy="762000"/>
          </a:xfrm>
        </p:grpSpPr>
        <p:pic>
          <p:nvPicPr>
            <p:cNvPr id="3089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14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9" name="WordArt 35"/>
          <p:cNvSpPr>
            <a:spLocks noChangeArrowheads="1" noChangeShapeType="1" noTextEdit="1"/>
          </p:cNvSpPr>
          <p:nvPr/>
        </p:nvSpPr>
        <p:spPr bwMode="auto">
          <a:xfrm>
            <a:off x="2362200" y="2895600"/>
            <a:ext cx="50292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grpSp>
        <p:nvGrpSpPr>
          <p:cNvPr id="3080" name="Group 17"/>
          <p:cNvGrpSpPr>
            <a:grpSpLocks/>
          </p:cNvGrpSpPr>
          <p:nvPr/>
        </p:nvGrpSpPr>
        <p:grpSpPr bwMode="auto">
          <a:xfrm>
            <a:off x="1066800" y="304800"/>
            <a:ext cx="8763000" cy="1371600"/>
            <a:chOff x="228600" y="914400"/>
            <a:chExt cx="8763000" cy="762000"/>
          </a:xfrm>
        </p:grpSpPr>
        <p:pic>
          <p:nvPicPr>
            <p:cNvPr id="3083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4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Rectangle 33"/>
          <p:cNvSpPr/>
          <p:nvPr/>
        </p:nvSpPr>
        <p:spPr>
          <a:xfrm>
            <a:off x="1447800" y="1905000"/>
            <a:ext cx="65532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Múa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mẹ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57400" y="1066800"/>
            <a:ext cx="48013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Dạy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rgbClr val="FF0000"/>
              </a:gs>
              <a:gs pos="100000">
                <a:srgbClr val="33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5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9" descr="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14478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7"/>
          <p:cNvSpPr>
            <a:spLocks noChangeArrowheads="1" noChangeShapeType="1" noTextEdit="1"/>
          </p:cNvSpPr>
          <p:nvPr/>
        </p:nvSpPr>
        <p:spPr bwMode="auto">
          <a:xfrm>
            <a:off x="2438400" y="1447800"/>
            <a:ext cx="3581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Nghe hát:</a:t>
            </a:r>
          </a:p>
        </p:txBody>
      </p:sp>
      <p:sp>
        <p:nvSpPr>
          <p:cNvPr id="4102" name="WordArt 8"/>
          <p:cNvSpPr>
            <a:spLocks noChangeArrowheads="1" noChangeShapeType="1" noTextEdit="1"/>
          </p:cNvSpPr>
          <p:nvPr/>
        </p:nvSpPr>
        <p:spPr bwMode="auto">
          <a:xfrm>
            <a:off x="2362200" y="3048000"/>
            <a:ext cx="47244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b="1" i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Bàn tay mẹ</a:t>
            </a:r>
          </a:p>
        </p:txBody>
      </p:sp>
      <p:pic>
        <p:nvPicPr>
          <p:cNvPr id="4103" name="Picture 9" descr="Hong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53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Hong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38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38800"/>
            <a:ext cx="68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9" descr="272_l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rgbClr val="FFFFFF"/>
              </a:gs>
              <a:gs pos="100000">
                <a:srgbClr val="FF66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989" name="Picture 5" descr="ar_12_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1219200" y="12192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1905000" y="2667000"/>
            <a:ext cx="5791200" cy="14859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vi-VN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Giai điệu thân quen</a:t>
            </a:r>
            <a:endParaRPr lang="en-US" sz="36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996" name="cho con 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9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19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19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19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0134" fill="hold"/>
                                        <p:tgtEl>
                                          <p:spTgt spid="419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6"/>
                </p:tgtEl>
              </p:cMediaNode>
            </p:audio>
          </p:childTnLst>
        </p:cTn>
      </p:par>
    </p:tnLst>
    <p:bldLst>
      <p:bldP spid="41988" grpId="0" animBg="1"/>
      <p:bldP spid="41990" grpId="0" animBg="1"/>
      <p:bldP spid="419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27438"/>
            <a:ext cx="441960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4648200" cy="3429000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166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648200" y="0"/>
            <a:ext cx="4495800" cy="3429000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166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572000" y="3505200"/>
            <a:ext cx="4572000" cy="33528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166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3581400"/>
            <a:ext cx="4419600" cy="3276600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166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3352800" y="533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3"/>
          <p:cNvPicPr>
            <a:picLocks noChangeAspect="1" noChangeArrowheads="1"/>
          </p:cNvPicPr>
          <p:nvPr/>
        </p:nvPicPr>
        <p:blipFill>
          <a:blip r:embed="rId3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1262063" y="1241425"/>
            <a:ext cx="662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TiÕt häc kÕt thóc</a:t>
            </a: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447800" y="2438400"/>
            <a:ext cx="6400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KÝnh chóc c¸c c« gi¸o</a:t>
            </a:r>
          </a:p>
          <a:p>
            <a:r>
              <a:rPr lang="en-US" sz="24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m¹nh khoÎ, h¹nh phóc vµ thµnh ®¹t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393825" y="4370388"/>
            <a:ext cx="6172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014"/>
              </a:avLst>
            </a:prstTxWarp>
          </a:bodyPr>
          <a:lstStyle/>
          <a:p>
            <a:r>
              <a:rPr lang="it-IT" sz="3600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Chóc c¸c con ch¨m ngoan!</a:t>
            </a:r>
            <a:endParaRPr lang="en-US" sz="3600" kern="1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7174" name="Picture 79" descr="kids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30480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5" descr="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6288"/>
            <a:ext cx="10366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5" descr="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200400"/>
            <a:ext cx="10366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5" grpId="1" animBg="1"/>
      <p:bldP spid="23556" grpId="0" animBg="1"/>
      <p:bldP spid="23556" grpId="1" animBg="1"/>
      <p:bldP spid="235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1&quot;/&gt;&lt;/object&gt;&lt;object type=&quot;3&quot; unique_id=&quot;10008&quot;&gt;&lt;property id=&quot;20148&quot; value=&quot;5&quot;/&gt;&lt;property id=&quot;20300&quot; value=&quot;Slide 5&quot;/&gt;&lt;property id=&quot;20307&quot; value=&quot;268&quot;/&gt;&lt;/object&gt;&lt;object type=&quot;3&quot; unique_id=&quot;10009&quot;&gt;&lt;property id=&quot;20148&quot; value=&quot;5&quot;/&gt;&lt;property id=&quot;20300&quot; value=&quot;Slide 6&quot;/&gt;&lt;property id=&quot;20307&quot; value=&quot;272&quot;/&gt;&lt;/object&gt;&lt;object type=&quot;3&quot; unique_id=&quot;10010&quot;&gt;&lt;property id=&quot;20148&quot; value=&quot;5&quot;/&gt;&lt;property id=&quot;20300&quot; value=&quot;Slide 7&quot;/&gt;&lt;property id=&quot;20307&quot; value=&quot;273&quot;/&gt;&lt;/object&gt;&lt;object type=&quot;3&quot; unique_id=&quot;10011&quot;&gt;&lt;property id=&quot;20148&quot; value=&quot;5&quot;/&gt;&lt;property id=&quot;20300&quot; value=&quot;Slide 8&quot;/&gt;&lt;property id=&quot;20307&quot; value=&quot;270&quot;/&gt;&lt;/object&gt;&lt;object type=&quot;3&quot; unique_id=&quot;10012&quot;&gt;&lt;property id=&quot;20148&quot; value=&quot;5&quot;/&gt;&lt;property id=&quot;20300&quot; value=&quot;Slide 9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00"/>
            </a:gs>
            <a:gs pos="100000">
              <a:srgbClr val="FF9933"/>
            </a:gs>
          </a:gsLst>
          <a:path path="rect">
            <a:fillToRect l="50000" t="50000" r="50000" b="50000"/>
          </a:path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00"/>
            </a:gs>
            <a:gs pos="100000">
              <a:srgbClr val="FF9933"/>
            </a:gs>
          </a:gsLst>
          <a:path path="rect">
            <a:fillToRect l="50000" t="50000" r="50000" b="50000"/>
          </a:path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85</Words>
  <Application>Microsoft Office PowerPoint</Application>
  <PresentationFormat>On-screen Show (4:3)</PresentationFormat>
  <Paragraphs>20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DONG DUYEN</dc:creator>
  <cp:lastModifiedBy>AutoBVT</cp:lastModifiedBy>
  <cp:revision>67</cp:revision>
  <dcterms:created xsi:type="dcterms:W3CDTF">2010-01-06T18:09:31Z</dcterms:created>
  <dcterms:modified xsi:type="dcterms:W3CDTF">2025-04-21T05:08:58Z</dcterms:modified>
</cp:coreProperties>
</file>