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6" r:id="rId4"/>
    <p:sldMasterId id="2147483712" r:id="rId5"/>
  </p:sldMasterIdLst>
  <p:notesMasterIdLst>
    <p:notesMasterId r:id="rId32"/>
  </p:notesMasterIdLst>
  <p:sldIdLst>
    <p:sldId id="256" r:id="rId6"/>
    <p:sldId id="4212" r:id="rId7"/>
    <p:sldId id="856" r:id="rId8"/>
    <p:sldId id="4208" r:id="rId9"/>
    <p:sldId id="4209" r:id="rId10"/>
    <p:sldId id="857" r:id="rId11"/>
    <p:sldId id="858" r:id="rId12"/>
    <p:sldId id="4160" r:id="rId13"/>
    <p:sldId id="813" r:id="rId14"/>
    <p:sldId id="4161" r:id="rId15"/>
    <p:sldId id="4197" r:id="rId16"/>
    <p:sldId id="4198" r:id="rId17"/>
    <p:sldId id="4199" r:id="rId18"/>
    <p:sldId id="4200" r:id="rId19"/>
    <p:sldId id="4207" r:id="rId20"/>
    <p:sldId id="4201" r:id="rId21"/>
    <p:sldId id="668" r:id="rId22"/>
    <p:sldId id="4202" r:id="rId23"/>
    <p:sldId id="4211" r:id="rId24"/>
    <p:sldId id="820" r:id="rId25"/>
    <p:sldId id="4210" r:id="rId26"/>
    <p:sldId id="4203" r:id="rId27"/>
    <p:sldId id="4204" r:id="rId28"/>
    <p:sldId id="4205" r:id="rId29"/>
    <p:sldId id="4206" r:id="rId30"/>
    <p:sldId id="724" r:id="rId3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5C95"/>
    <a:srgbClr val="EF3078"/>
    <a:srgbClr val="00B8B4"/>
    <a:srgbClr val="00A29E"/>
    <a:srgbClr val="039093"/>
    <a:srgbClr val="FF0066"/>
    <a:srgbClr val="FF9FC6"/>
    <a:srgbClr val="FF6699"/>
    <a:srgbClr val="D9125E"/>
    <a:srgbClr val="FFC8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57" autoAdjust="0"/>
    <p:restoredTop sz="93792" autoAdjust="0"/>
  </p:normalViewPr>
  <p:slideViewPr>
    <p:cSldViewPr snapToGrid="0">
      <p:cViewPr varScale="1">
        <p:scale>
          <a:sx n="60" d="100"/>
          <a:sy n="60" d="100"/>
        </p:scale>
        <p:origin x="928" y="48"/>
      </p:cViewPr>
      <p:guideLst/>
    </p:cSldViewPr>
  </p:slideViewPr>
  <p:outlineViewPr>
    <p:cViewPr>
      <p:scale>
        <a:sx n="33" d="100"/>
        <a:sy n="33" d="100"/>
      </p:scale>
      <p:origin x="0" y="-187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Cuối học kì 1</c:v>
                </c:pt>
              </c:strCache>
            </c:strRef>
          </c:tx>
          <c:dPt>
            <c:idx val="0"/>
            <c:bubble3D val="0"/>
            <c:spPr>
              <a:solidFill>
                <a:srgbClr val="00B0F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0B9-4C4C-B290-1BBC1D2A08AD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0B9-4C4C-B290-1BBC1D2A08AD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60B9-4C4C-B290-1BBC1D2A08A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Roboto Medium" panose="02000000000000000000" pitchFamily="2" charset="0"/>
                    <a:ea typeface="Roboto Medium" panose="02000000000000000000" pitchFamily="2" charset="0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Trẻ biết yêu thương, quan tâm, chia sẻ với người thân</c:v>
                </c:pt>
                <c:pt idx="1">
                  <c:v>Trẻ biết quan tâm, chia sẻ với bạn bè</c:v>
                </c:pt>
                <c:pt idx="2">
                  <c:v>Trẻ biết thể hiện tình cảm với cô giáo và những người xung quanh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0.81</c:v>
                </c:pt>
                <c:pt idx="1">
                  <c:v>0.87</c:v>
                </c:pt>
                <c:pt idx="2">
                  <c:v>0.97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0B9-4C4C-B290-1BBC1D2A08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0898676466181103E-2"/>
          <c:y val="0.78838604360560649"/>
          <c:w val="0.94114854766555145"/>
          <c:h val="0.197807269400518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rgbClr val="008080"/>
              </a:solidFill>
              <a:latin typeface="Roboto Medium" panose="02000000000000000000" pitchFamily="2" charset="0"/>
              <a:ea typeface="Roboto Medium" panose="02000000000000000000" pitchFamily="2" charset="0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latin typeface="Roboto Medium" panose="02000000000000000000" pitchFamily="2" charset="0"/>
          <a:ea typeface="Roboto Medium" panose="02000000000000000000" pitchFamily="2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4BDD71-5812-423E-B94B-4F63E6D76119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4B04A2-4BE8-4300-8986-4D76C717F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670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05A2F2-EEDA-A529-F605-B24D2CA8DF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16B0FD-812B-3D69-F9F0-58A63CB795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9C5DF8-E7A9-5338-ACD6-35616EEB1E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DDAF3E-59E3-3235-9B5F-0114568C53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12E29E-8E45-4172-881D-6E784F7BE2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7766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618101-EC11-0E3C-E5D9-7C252FE6B1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D120A9-5012-A7D5-786A-41D2DAD392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483A8D-0B96-563E-B2D9-0B032783D7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A4519E-67DF-0D97-72B6-E0CAC911FB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12E29E-8E45-4172-881D-6E784F7BE2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19222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4B04A2-4BE8-4300-8986-4D76C717FF4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4647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618101-EC11-0E3C-E5D9-7C252FE6B1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D120A9-5012-A7D5-786A-41D2DAD392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483A8D-0B96-563E-B2D9-0B032783D7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A4519E-67DF-0D97-72B6-E0CAC911FB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12E29E-8E45-4172-881D-6E784F7BE2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04352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618101-EC11-0E3C-E5D9-7C252FE6B1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D120A9-5012-A7D5-786A-41D2DAD392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483A8D-0B96-563E-B2D9-0B032783D7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A4519E-67DF-0D97-72B6-E0CAC911FB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12E29E-8E45-4172-881D-6E784F7BE2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2767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618101-EC11-0E3C-E5D9-7C252FE6B1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D120A9-5012-A7D5-786A-41D2DAD392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483A8D-0B96-563E-B2D9-0B032783D7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A4519E-67DF-0D97-72B6-E0CAC911FB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12E29E-8E45-4172-881D-6E784F7BE2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7155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618101-EC11-0E3C-E5D9-7C252FE6B1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D120A9-5012-A7D5-786A-41D2DAD392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483A8D-0B96-563E-B2D9-0B032783D7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A4519E-67DF-0D97-72B6-E0CAC911FB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12E29E-8E45-4172-881D-6E784F7BE2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7053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12E29E-8E45-4172-881D-6E784F7BE2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8159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618101-EC11-0E3C-E5D9-7C252FE6B1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D120A9-5012-A7D5-786A-41D2DAD392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483A8D-0B96-563E-B2D9-0B032783D7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A4519E-67DF-0D97-72B6-E0CAC911FB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12E29E-8E45-4172-881D-6E784F7BE2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748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DF07AC-2E34-6CD0-4815-F4D0412E42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2A25C3-CD84-6033-A5F4-A5F1840879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037814-4AE4-C579-79B7-B669106CA0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FEA8BE-2838-18FC-BD61-C1DAAC03A3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12E29E-8E45-4172-881D-6E784F7BE2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7947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5DCFEB-497F-F287-9497-A01B0DF39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91959A-7AAF-7696-F881-E33C29E3CF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4D9A66-DCDE-8C2D-8DDB-07C4555F56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D336D0-4AA6-B7E8-1A70-995FCC239D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12E29E-8E45-4172-881D-6E784F7BE2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4217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618101-EC11-0E3C-E5D9-7C252FE6B1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D120A9-5012-A7D5-786A-41D2DAD392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483A8D-0B96-563E-B2D9-0B032783D7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A4519E-67DF-0D97-72B6-E0CAC911FB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12E29E-8E45-4172-881D-6E784F7BE2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31200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618101-EC11-0E3C-E5D9-7C252FE6B1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D120A9-5012-A7D5-786A-41D2DAD392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483A8D-0B96-563E-B2D9-0B032783D7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A4519E-67DF-0D97-72B6-E0CAC911FB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12E29E-8E45-4172-881D-6E784F7BE2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33889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DD21E5-C797-4859-80D8-9F6BFF6A8A42}" type="slidenum">
              <a:rPr kumimoji="0" lang="en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ID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4573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618101-EC11-0E3C-E5D9-7C252FE6B1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D120A9-5012-A7D5-786A-41D2DAD392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483A8D-0B96-563E-B2D9-0B032783D7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A4519E-67DF-0D97-72B6-E0CAC911FB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12E29E-8E45-4172-881D-6E784F7BE2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06626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618101-EC11-0E3C-E5D9-7C252FE6B1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D120A9-5012-A7D5-786A-41D2DAD392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483A8D-0B96-563E-B2D9-0B032783D7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A4519E-67DF-0D97-72B6-E0CAC911FB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12E29E-8E45-4172-881D-6E784F7BE2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567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AF59-80FD-42F8-B77B-6179688B7234}" type="datetimeFigureOut">
              <a:rPr lang="de-DE" smtClean="0"/>
              <a:t>18.03.2025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9FD0-501B-4C6F-9CB2-8996B7BF4EF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03647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AF59-80FD-42F8-B77B-6179688B7234}" type="datetimeFigureOut">
              <a:rPr lang="de-DE" smtClean="0"/>
              <a:t>18.03.2025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9FD0-501B-4C6F-9CB2-8996B7BF4EF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66359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AF59-80FD-42F8-B77B-6179688B7234}" type="datetimeFigureOut">
              <a:rPr lang="de-DE" smtClean="0"/>
              <a:t>18.03.2025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9FD0-501B-4C6F-9CB2-8996B7BF4EF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71114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B89F3-8A8C-D246-E9BE-C99F971C69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86C98F-8FC3-B675-CD67-375FE6121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10B7C7-A527-272B-20A0-45284AEC4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35F-24EE-4790-8171-1EF4F95348E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1D79-1DD8-2EB7-A426-6F382854F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34C5D1-7FB3-A375-2476-C403C656D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17692-2669-4A3A-9F6D-EAC5FD802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4320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0B642-EE72-9123-9629-21391D5B0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8746A1-93C4-064D-C6A1-41F9351259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EA0496-2F8A-39D5-59EC-81B9E9471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35F-24EE-4790-8171-1EF4F95348E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81536-FE1A-B801-6C76-BD52CE48F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159CF1-69C9-41FD-7C4E-C41E4C04C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17692-2669-4A3A-9F6D-EAC5FD802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1653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DCCF3-DB1F-EAAC-1536-1B1AE971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BC1027-003F-93E0-2456-B862219A0E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D45AD9-B857-CA8D-9FF9-818A475CC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35F-24EE-4790-8171-1EF4F95348E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7A6CB0-5179-89A3-E368-DBDD545FD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B8F3D0-2C99-A857-C9B9-6D8590290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17692-2669-4A3A-9F6D-EAC5FD802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1108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194F9-7372-D158-3C7F-1E9AEF3B6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934434-DBA1-F833-4A62-5AB8C2559F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0204A4-EE1E-AE27-2898-0CEC23F4C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BF568D-5F05-4A3F-7542-42FB9FC98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35F-24EE-4790-8171-1EF4F95348E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3F69DA-11FF-7531-3346-E577DEB48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47522B-1404-4316-A4C9-90A3F1ED0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17692-2669-4A3A-9F6D-EAC5FD802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8657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2FD4-7003-DE1E-79AA-46B6B3AB8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379005-579C-40FF-78DC-F8C26D6A7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D72B64-D13E-04E3-34B2-5E80CF7E6C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54F68F-F529-FB5C-33B3-FC415B0CA7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FFB4EA-DE3E-2A10-0B0B-53A9284994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654489-F01D-B2CA-B6DF-D5741EE87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35F-24EE-4790-8171-1EF4F95348E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B64FEC-F61B-8140-C7D3-8E425BCA3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50CCE0-AEA7-4CE4-B269-25CAAA8C9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17692-2669-4A3A-9F6D-EAC5FD802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895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FD16B-CE3F-505B-234E-9C456C360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3F033C-3637-5590-91A3-1152EC84D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35F-24EE-4790-8171-1EF4F95348E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1D2507-7A55-AB17-D402-2C2820266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129A9C-6F64-F926-1DEA-16B35ABE4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17692-2669-4A3A-9F6D-EAC5FD802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3434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5A01A4-F568-08E4-720B-434E1E246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35F-24EE-4790-8171-1EF4F95348E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94E4A3-D13D-2D9E-2609-26B8F1B57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6B79BA-DFEE-20E1-3B20-496692264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17692-2669-4A3A-9F6D-EAC5FD802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991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93669-D2BF-9E84-C782-454130CD9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720B4F-2D56-BD16-8779-1EDFA8360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B99949-C9D5-3F9B-0199-A39004BF7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F4FE2C-8CE0-BE4E-2B6C-11A850A0F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35F-24EE-4790-8171-1EF4F95348E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A1FD00-4DCA-67E2-1BB3-894FE4B2A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A4B8F5-670B-F80E-C888-44DF35EFE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17692-2669-4A3A-9F6D-EAC5FD802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980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AF59-80FD-42F8-B77B-6179688B7234}" type="datetimeFigureOut">
              <a:rPr lang="de-DE" smtClean="0"/>
              <a:t>18.03.2025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9FD0-501B-4C6F-9CB2-8996B7BF4EF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46772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5B877-D44B-8EDF-A297-4C38D24D4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2DCFC1-18CB-7CBB-A943-9108E2759C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E9D8F0-04AA-5F0A-C505-13FAAC8ED8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A26368-03A1-09D8-E47E-F916335BC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35F-24EE-4790-8171-1EF4F95348E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32E3DC-2580-6D14-7F05-08F7B5B8E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80E521-184D-2E5A-F53C-3ADD7202D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17692-2669-4A3A-9F6D-EAC5FD802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3701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459C4-9803-D409-3119-1D8E4EFA2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0812E1-8B98-D8BC-2BA5-818478B3B8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536064-F1A7-AAFE-BCDA-182832E0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35F-24EE-4790-8171-1EF4F95348E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0A4B44-B100-D694-F2F3-94343242C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3444E-F721-3897-89D0-6870BB582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17692-2669-4A3A-9F6D-EAC5FD802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0312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1149BF-9DDE-F9FC-3895-57D1014D50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813A5F-CBFC-093E-6496-088B29C9B9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B5062A-A4C8-63C7-7F2A-35E5DC403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35F-24EE-4790-8171-1EF4F95348E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CBF240-E1D7-108F-CA21-414971371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BAE8F8-73CE-E1BB-8B6A-104FCA59D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17692-2669-4A3A-9F6D-EAC5FD802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0511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B89F3-8A8C-D246-E9BE-C99F971C69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86C98F-8FC3-B675-CD67-375FE6121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10B7C7-A527-272B-20A0-45284AEC4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35F-24EE-4790-8171-1EF4F95348E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1D79-1DD8-2EB7-A426-6F382854F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34C5D1-7FB3-A375-2476-C403C656D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17692-2669-4A3A-9F6D-EAC5FD802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43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0B642-EE72-9123-9629-21391D5B0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8746A1-93C4-064D-C6A1-41F9351259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EA0496-2F8A-39D5-59EC-81B9E9471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35F-24EE-4790-8171-1EF4F95348E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81536-FE1A-B801-6C76-BD52CE48F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159CF1-69C9-41FD-7C4E-C41E4C04C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17692-2669-4A3A-9F6D-EAC5FD802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2827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DCCF3-DB1F-EAAC-1536-1B1AE971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BC1027-003F-93E0-2456-B862219A0E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D45AD9-B857-CA8D-9FF9-818A475CC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35F-24EE-4790-8171-1EF4F95348E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7A6CB0-5179-89A3-E368-DBDD545FD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B8F3D0-2C99-A857-C9B9-6D8590290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17692-2669-4A3A-9F6D-EAC5FD802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2467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194F9-7372-D158-3C7F-1E9AEF3B6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934434-DBA1-F833-4A62-5AB8C2559F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0204A4-EE1E-AE27-2898-0CEC23F4C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BF568D-5F05-4A3F-7542-42FB9FC98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35F-24EE-4790-8171-1EF4F95348E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3F69DA-11FF-7531-3346-E577DEB48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47522B-1404-4316-A4C9-90A3F1ED0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17692-2669-4A3A-9F6D-EAC5FD802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3687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2FD4-7003-DE1E-79AA-46B6B3AB8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379005-579C-40FF-78DC-F8C26D6A7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D72B64-D13E-04E3-34B2-5E80CF7E6C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54F68F-F529-FB5C-33B3-FC415B0CA7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FFB4EA-DE3E-2A10-0B0B-53A9284994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654489-F01D-B2CA-B6DF-D5741EE87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35F-24EE-4790-8171-1EF4F95348E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B64FEC-F61B-8140-C7D3-8E425BCA3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50CCE0-AEA7-4CE4-B269-25CAAA8C9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17692-2669-4A3A-9F6D-EAC5FD802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0977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FD16B-CE3F-505B-234E-9C456C360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3F033C-3637-5590-91A3-1152EC84D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35F-24EE-4790-8171-1EF4F95348E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1D2507-7A55-AB17-D402-2C2820266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129A9C-6F64-F926-1DEA-16B35ABE4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17692-2669-4A3A-9F6D-EAC5FD802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1865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5A01A4-F568-08E4-720B-434E1E246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35F-24EE-4790-8171-1EF4F95348E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94E4A3-D13D-2D9E-2609-26B8F1B57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6B79BA-DFEE-20E1-3B20-496692264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17692-2669-4A3A-9F6D-EAC5FD802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266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AF59-80FD-42F8-B77B-6179688B7234}" type="datetimeFigureOut">
              <a:rPr lang="de-DE" smtClean="0"/>
              <a:t>18.03.2025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9FD0-501B-4C6F-9CB2-8996B7BF4EF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53617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93669-D2BF-9E84-C782-454130CD9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720B4F-2D56-BD16-8779-1EDFA8360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B99949-C9D5-3F9B-0199-A39004BF7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F4FE2C-8CE0-BE4E-2B6C-11A850A0F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35F-24EE-4790-8171-1EF4F95348E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A1FD00-4DCA-67E2-1BB3-894FE4B2A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A4B8F5-670B-F80E-C888-44DF35EFE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17692-2669-4A3A-9F6D-EAC5FD802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4937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5B877-D44B-8EDF-A297-4C38D24D4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2DCFC1-18CB-7CBB-A943-9108E2759C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E9D8F0-04AA-5F0A-C505-13FAAC8ED8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A26368-03A1-09D8-E47E-F916335BC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35F-24EE-4790-8171-1EF4F95348E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32E3DC-2580-6D14-7F05-08F7B5B8E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80E521-184D-2E5A-F53C-3ADD7202D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17692-2669-4A3A-9F6D-EAC5FD802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0248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459C4-9803-D409-3119-1D8E4EFA2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0812E1-8B98-D8BC-2BA5-818478B3B8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536064-F1A7-AAFE-BCDA-182832E0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35F-24EE-4790-8171-1EF4F95348E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0A4B44-B100-D694-F2F3-94343242C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3444E-F721-3897-89D0-6870BB582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17692-2669-4A3A-9F6D-EAC5FD802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2493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1149BF-9DDE-F9FC-3895-57D1014D50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813A5F-CBFC-093E-6496-088B29C9B9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B5062A-A4C8-63C7-7F2A-35E5DC403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35F-24EE-4790-8171-1EF4F95348E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CBF240-E1D7-108F-CA21-414971371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BAE8F8-73CE-E1BB-8B6A-104FCA59D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17692-2669-4A3A-9F6D-EAC5FD802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7495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28354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3A4AB5-B2AE-42EA-895F-68C4AA4155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98479" y="3506781"/>
            <a:ext cx="6795043" cy="133508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10423395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2BE6DB-D2E1-474E-98F1-1CD5D880D0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79194" y="3062785"/>
            <a:ext cx="3871913" cy="749300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 b="1">
                <a:latin typeface="+mj-lt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30493242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BA5FD308-BDAE-4FF2-B575-F68DFFFCA8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7625" y="3509963"/>
            <a:ext cx="3871913" cy="74930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1">
                <a:latin typeface="+mj-lt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41896348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96322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C1ED28-05AA-4E97-9596-1CC34EB707B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40286" y="1751324"/>
            <a:ext cx="6795043" cy="1335088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1">
                <a:latin typeface="+mj-lt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719012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AF59-80FD-42F8-B77B-6179688B7234}" type="datetimeFigureOut">
              <a:rPr lang="de-DE" smtClean="0"/>
              <a:t>18.03.2025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9FD0-501B-4C6F-9CB2-8996B7BF4EF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40367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198EDD-1684-43D8-8CA2-2AF9CE711C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69381" y="766763"/>
            <a:ext cx="6853238" cy="174577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38790436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0715FBD4-1849-4635-9192-C21EBA2061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69381" y="766763"/>
            <a:ext cx="6853238" cy="757237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1">
                <a:latin typeface="+mj-lt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371558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0715FBD4-1849-4635-9192-C21EBA2061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69381" y="766763"/>
            <a:ext cx="6853238" cy="757237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8892990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834C2622-227F-4E10-9D40-C47E3EDFFF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57325" y="955675"/>
            <a:ext cx="3930650" cy="1335088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1">
                <a:latin typeface="+mj-lt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36192537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7F840E3-452B-4D86-AD0B-3B976AE40F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31000" y="1317625"/>
            <a:ext cx="4117975" cy="1376363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1">
                <a:latin typeface="+mj-lt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41437213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77529A9-9EF1-42DE-9CC8-D593950B291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13544" y="2589700"/>
            <a:ext cx="2449528" cy="1426900"/>
          </a:xfrm>
          <a:custGeom>
            <a:avLst/>
            <a:gdLst>
              <a:gd name="connsiteX0" fmla="*/ 0 w 2449528"/>
              <a:gd name="connsiteY0" fmla="*/ 0 h 1426900"/>
              <a:gd name="connsiteX1" fmla="*/ 2449528 w 2449528"/>
              <a:gd name="connsiteY1" fmla="*/ 0 h 1426900"/>
              <a:gd name="connsiteX2" fmla="*/ 2449528 w 2449528"/>
              <a:gd name="connsiteY2" fmla="*/ 1426900 h 1426900"/>
              <a:gd name="connsiteX3" fmla="*/ 0 w 2449528"/>
              <a:gd name="connsiteY3" fmla="*/ 1426900 h 142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9528" h="1426900">
                <a:moveTo>
                  <a:pt x="0" y="0"/>
                </a:moveTo>
                <a:lnTo>
                  <a:pt x="2449528" y="0"/>
                </a:lnTo>
                <a:lnTo>
                  <a:pt x="2449528" y="1426900"/>
                </a:lnTo>
                <a:lnTo>
                  <a:pt x="0" y="1426900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43C11D8-405F-4504-9961-57D120A3C16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871236" y="2589700"/>
            <a:ext cx="2449528" cy="1426900"/>
          </a:xfrm>
          <a:custGeom>
            <a:avLst/>
            <a:gdLst>
              <a:gd name="connsiteX0" fmla="*/ 0 w 2449528"/>
              <a:gd name="connsiteY0" fmla="*/ 0 h 1426900"/>
              <a:gd name="connsiteX1" fmla="*/ 2449528 w 2449528"/>
              <a:gd name="connsiteY1" fmla="*/ 0 h 1426900"/>
              <a:gd name="connsiteX2" fmla="*/ 2449528 w 2449528"/>
              <a:gd name="connsiteY2" fmla="*/ 1426900 h 1426900"/>
              <a:gd name="connsiteX3" fmla="*/ 0 w 2449528"/>
              <a:gd name="connsiteY3" fmla="*/ 1426900 h 142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9528" h="1426900">
                <a:moveTo>
                  <a:pt x="0" y="0"/>
                </a:moveTo>
                <a:lnTo>
                  <a:pt x="2449528" y="0"/>
                </a:lnTo>
                <a:lnTo>
                  <a:pt x="2449528" y="1426900"/>
                </a:lnTo>
                <a:lnTo>
                  <a:pt x="0" y="1426900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C8BDFCF-28C2-4AE4-AEE1-43141C0DC10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528928" y="2589700"/>
            <a:ext cx="2449528" cy="1426900"/>
          </a:xfrm>
          <a:custGeom>
            <a:avLst/>
            <a:gdLst>
              <a:gd name="connsiteX0" fmla="*/ 0 w 2449528"/>
              <a:gd name="connsiteY0" fmla="*/ 0 h 1426900"/>
              <a:gd name="connsiteX1" fmla="*/ 2449528 w 2449528"/>
              <a:gd name="connsiteY1" fmla="*/ 0 h 1426900"/>
              <a:gd name="connsiteX2" fmla="*/ 2449528 w 2449528"/>
              <a:gd name="connsiteY2" fmla="*/ 1426900 h 1426900"/>
              <a:gd name="connsiteX3" fmla="*/ 0 w 2449528"/>
              <a:gd name="connsiteY3" fmla="*/ 1426900 h 142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9528" h="1426900">
                <a:moveTo>
                  <a:pt x="0" y="0"/>
                </a:moveTo>
                <a:lnTo>
                  <a:pt x="2449528" y="0"/>
                </a:lnTo>
                <a:lnTo>
                  <a:pt x="2449528" y="1426900"/>
                </a:lnTo>
                <a:lnTo>
                  <a:pt x="0" y="1426900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D54EC2-B466-4FB2-96F0-635668E71B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9381" y="766763"/>
            <a:ext cx="6853238" cy="757237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1">
                <a:latin typeface="+mj-lt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33573511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199C577-1E35-9F49-A93A-B41E7EEB9E5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59FEF5F-6193-9649-9BEB-420B84E991E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60367" y="629353"/>
            <a:ext cx="5566348" cy="2533572"/>
          </a:xfrm>
          <a:prstGeom prst="roundRect">
            <a:avLst/>
          </a:prstGeom>
        </p:spPr>
        <p:txBody>
          <a:bodyPr/>
          <a:lstStyle/>
          <a:p>
            <a:endParaRPr lang="en-VN" dirty="0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6D665B77-B93C-8C4B-A801-01DB1479392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60367" y="3324068"/>
            <a:ext cx="5566348" cy="2533572"/>
          </a:xfrm>
          <a:prstGeom prst="roundRect">
            <a:avLst/>
          </a:prstGeom>
        </p:spPr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8013671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B796B-C856-C37A-4664-CB5DFBD6A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C93BF-F8D0-358E-AC7A-30CA817631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oppins" pitchFamily="2" charset="77"/>
              </a:defRPr>
            </a:lvl1pPr>
            <a:lvl2pPr>
              <a:defRPr b="0" i="0">
                <a:latin typeface="Poppins" pitchFamily="2" charset="77"/>
              </a:defRPr>
            </a:lvl2pPr>
            <a:lvl3pPr>
              <a:defRPr b="0" i="0">
                <a:latin typeface="Poppins" pitchFamily="2" charset="77"/>
              </a:defRPr>
            </a:lvl3pPr>
            <a:lvl4pPr>
              <a:defRPr b="0" i="0">
                <a:latin typeface="Poppins" pitchFamily="2" charset="77"/>
              </a:defRPr>
            </a:lvl4pPr>
            <a:lvl5pPr>
              <a:defRPr b="0" i="0">
                <a:latin typeface="Poppins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D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D5169E-DDAB-307B-3904-841045216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oppins" pitchFamily="2" charset="77"/>
              </a:defRPr>
            </a:lvl1pPr>
          </a:lstStyle>
          <a:p>
            <a:fld id="{07B1505C-E513-4F29-8EA4-A6A4FF9D9E96}" type="datetimeFigureOut">
              <a:rPr lang="en-ID" smtClean="0"/>
              <a:pPr/>
              <a:t>18/03/2025</a:t>
            </a:fld>
            <a:endParaRPr lang="en-ID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19E1BD-4C60-9C1E-6DC7-EAB1D47C1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oppins" pitchFamily="2" charset="77"/>
              </a:defRPr>
            </a:lvl1pPr>
          </a:lstStyle>
          <a:p>
            <a:endParaRPr lang="en-ID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D4F36C-90F9-937C-1939-8970F4EF8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oppins" pitchFamily="2" charset="77"/>
              </a:defRPr>
            </a:lvl1pPr>
          </a:lstStyle>
          <a:p>
            <a:fld id="{6F8B0D5E-DFD4-4A5A-BB59-C61DA1B8BF60}" type="slidenum">
              <a:rPr lang="en-ID" smtClean="0"/>
              <a:pPr/>
              <a:t>‹#›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5910578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E50117-2EB9-734E-89BA-1C068189D0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34AFC-378C-0840-81F3-4800B0963D49}" type="datetimeFigureOut">
              <a:rPr lang="en-VN" smtClean="0"/>
              <a:t>03/18/2025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CF5A56-89ED-F541-9651-C417C3771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E983D8-2CD1-E547-8DEC-79D9057B2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FF4140-6821-6046-B148-E4B9FA7F9AA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037548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B89F3-8A8C-D246-E9BE-C99F971C69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86C98F-8FC3-B675-CD67-375FE6121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10B7C7-A527-272B-20A0-45284AEC4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35F-24EE-4790-8171-1EF4F95348E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1D79-1DD8-2EB7-A426-6F382854F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34C5D1-7FB3-A375-2476-C403C656D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17692-2669-4A3A-9F6D-EAC5FD802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960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AF59-80FD-42F8-B77B-6179688B7234}" type="datetimeFigureOut">
              <a:rPr lang="de-DE" smtClean="0"/>
              <a:t>18.03.2025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9FD0-501B-4C6F-9CB2-8996B7BF4EF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37706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0B642-EE72-9123-9629-21391D5B0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8746A1-93C4-064D-C6A1-41F9351259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EA0496-2F8A-39D5-59EC-81B9E9471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35F-24EE-4790-8171-1EF4F95348E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81536-FE1A-B801-6C76-BD52CE48F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159CF1-69C9-41FD-7C4E-C41E4C04C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17692-2669-4A3A-9F6D-EAC5FD802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0267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DCCF3-DB1F-EAAC-1536-1B1AE971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BC1027-003F-93E0-2456-B862219A0E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D45AD9-B857-CA8D-9FF9-818A475CC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35F-24EE-4790-8171-1EF4F95348E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7A6CB0-5179-89A3-E368-DBDD545FD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B8F3D0-2C99-A857-C9B9-6D8590290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17692-2669-4A3A-9F6D-EAC5FD802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589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194F9-7372-D158-3C7F-1E9AEF3B6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934434-DBA1-F833-4A62-5AB8C2559F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0204A4-EE1E-AE27-2898-0CEC23F4C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BF568D-5F05-4A3F-7542-42FB9FC98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35F-24EE-4790-8171-1EF4F95348E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3F69DA-11FF-7531-3346-E577DEB48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47522B-1404-4316-A4C9-90A3F1ED0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17692-2669-4A3A-9F6D-EAC5FD802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1266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2FD4-7003-DE1E-79AA-46B6B3AB8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379005-579C-40FF-78DC-F8C26D6A7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D72B64-D13E-04E3-34B2-5E80CF7E6C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54F68F-F529-FB5C-33B3-FC415B0CA7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FFB4EA-DE3E-2A10-0B0B-53A9284994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654489-F01D-B2CA-B6DF-D5741EE87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35F-24EE-4790-8171-1EF4F95348E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B64FEC-F61B-8140-C7D3-8E425BCA3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50CCE0-AEA7-4CE4-B269-25CAAA8C9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17692-2669-4A3A-9F6D-EAC5FD802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2108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FD16B-CE3F-505B-234E-9C456C360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3F033C-3637-5590-91A3-1152EC84D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35F-24EE-4790-8171-1EF4F95348E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1D2507-7A55-AB17-D402-2C2820266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129A9C-6F64-F926-1DEA-16B35ABE4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17692-2669-4A3A-9F6D-EAC5FD802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8812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5A01A4-F568-08E4-720B-434E1E246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35F-24EE-4790-8171-1EF4F95348E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94E4A3-D13D-2D9E-2609-26B8F1B57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6B79BA-DFEE-20E1-3B20-496692264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17692-2669-4A3A-9F6D-EAC5FD802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7953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93669-D2BF-9E84-C782-454130CD9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720B4F-2D56-BD16-8779-1EDFA8360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B99949-C9D5-3F9B-0199-A39004BF7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F4FE2C-8CE0-BE4E-2B6C-11A850A0F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35F-24EE-4790-8171-1EF4F95348E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A1FD00-4DCA-67E2-1BB3-894FE4B2A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A4B8F5-670B-F80E-C888-44DF35EFE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17692-2669-4A3A-9F6D-EAC5FD802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0551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5B877-D44B-8EDF-A297-4C38D24D4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2DCFC1-18CB-7CBB-A943-9108E2759C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E9D8F0-04AA-5F0A-C505-13FAAC8ED8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A26368-03A1-09D8-E47E-F916335BC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35F-24EE-4790-8171-1EF4F95348E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32E3DC-2580-6D14-7F05-08F7B5B8E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80E521-184D-2E5A-F53C-3ADD7202D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17692-2669-4A3A-9F6D-EAC5FD802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2026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459C4-9803-D409-3119-1D8E4EFA2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0812E1-8B98-D8BC-2BA5-818478B3B8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536064-F1A7-AAFE-BCDA-182832E0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35F-24EE-4790-8171-1EF4F95348E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0A4B44-B100-D694-F2F3-94343242C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3444E-F721-3897-89D0-6870BB582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17692-2669-4A3A-9F6D-EAC5FD802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1847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1149BF-9DDE-F9FC-3895-57D1014D50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813A5F-CBFC-093E-6496-088B29C9B9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B5062A-A4C8-63C7-7F2A-35E5DC403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35F-24EE-4790-8171-1EF4F95348E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CBF240-E1D7-108F-CA21-414971371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BAE8F8-73CE-E1BB-8B6A-104FCA59D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17692-2669-4A3A-9F6D-EAC5FD802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323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AF59-80FD-42F8-B77B-6179688B7234}" type="datetimeFigureOut">
              <a:rPr lang="de-DE" smtClean="0"/>
              <a:t>18.03.2025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9FD0-501B-4C6F-9CB2-8996B7BF4EF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03319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AF59-80FD-42F8-B77B-6179688B7234}" type="datetimeFigureOut">
              <a:rPr lang="de-DE" smtClean="0"/>
              <a:t>18.03.2025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9FD0-501B-4C6F-9CB2-8996B7BF4EF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19568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AF59-80FD-42F8-B77B-6179688B7234}" type="datetimeFigureOut">
              <a:rPr lang="de-DE" smtClean="0"/>
              <a:t>18.03.2025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9FD0-501B-4C6F-9CB2-8996B7BF4EF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60042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AF59-80FD-42F8-B77B-6179688B7234}" type="datetimeFigureOut">
              <a:rPr lang="de-DE" smtClean="0"/>
              <a:t>18.03.2025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9FD0-501B-4C6F-9CB2-8996B7BF4EF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68987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DFAF59-80FD-42F8-B77B-6179688B7234}" type="datetimeFigureOut">
              <a:rPr lang="de-DE" smtClean="0"/>
              <a:t>18.03.2025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489FD0-501B-4C6F-9CB2-8996B7BF4EF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1875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B3A1FB-CE90-306E-3EEE-990B6050B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4DB009-8C10-5624-5886-047086583C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6DF9F1-C50C-522E-7C9B-108F515E4D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9B35F-24EE-4790-8171-1EF4F95348E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9292AE-8F58-6473-5196-0476812002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2AFB08-02C2-0FA0-4801-25F16771A3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217692-2669-4A3A-9F6D-EAC5FD802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118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6">
                <a:lumMod val="67000"/>
              </a:schemeClr>
            </a:gs>
            <a:gs pos="50000">
              <a:schemeClr val="accent6">
                <a:lumMod val="97000"/>
                <a:lumOff val="3000"/>
              </a:schemeClr>
            </a:gs>
            <a:gs pos="0">
              <a:schemeClr val="accent6">
                <a:lumMod val="60000"/>
                <a:lumOff val="4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B3A1FB-CE90-306E-3EEE-990B6050B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4DB009-8C10-5624-5886-047086583C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6DF9F1-C50C-522E-7C9B-108F515E4D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9B35F-24EE-4790-8171-1EF4F95348E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9292AE-8F58-6473-5196-0476812002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2AFB08-02C2-0FA0-4801-25F16771A3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217692-2669-4A3A-9F6D-EAC5FD802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602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D4C1B8-6D16-4015-A0E8-E4633BBC0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507BE7-B79B-4F9F-9C14-5E9B7935E3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FCC5D0-C112-4903-BB22-33DF07A652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5B14AD-9FF7-4BB4-B913-B934D8D44A62}" type="datetime1">
              <a:rPr lang="en-ID" smtClean="0"/>
              <a:t>18/03/2025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8D3A4-9B09-47C6-91F8-A02BF936DF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6AD10A-EAF6-42AC-B1BF-93C1B7A017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950356F5-5040-45F3-9DFE-AA818FBF1AB1}" type="slidenum">
              <a:rPr lang="en-ID" smtClean="0"/>
              <a:pPr/>
              <a:t>‹#›</a:t>
            </a:fld>
            <a:endParaRPr lang="en-ID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0F7BB37-C10A-4CBA-BE81-64AB507A5430}"/>
              </a:ext>
            </a:extLst>
          </p:cNvPr>
          <p:cNvGrpSpPr/>
          <p:nvPr userDrawn="1"/>
        </p:nvGrpSpPr>
        <p:grpSpPr>
          <a:xfrm>
            <a:off x="62888" y="-631261"/>
            <a:ext cx="2130978" cy="2118956"/>
            <a:chOff x="-487541" y="-535360"/>
            <a:chExt cx="2130978" cy="2118956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45594A9C-11EE-4980-9A56-E9C730CB2BBA}"/>
                </a:ext>
              </a:extLst>
            </p:cNvPr>
            <p:cNvSpPr/>
            <p:nvPr/>
          </p:nvSpPr>
          <p:spPr>
            <a:xfrm>
              <a:off x="-487541" y="-535360"/>
              <a:ext cx="2130978" cy="2118956"/>
            </a:xfrm>
            <a:custGeom>
              <a:avLst/>
              <a:gdLst>
                <a:gd name="connsiteX0" fmla="*/ 397739 w 6227969"/>
                <a:gd name="connsiteY0" fmla="*/ 397263 h 6192833"/>
                <a:gd name="connsiteX1" fmla="*/ 112561 w 6227969"/>
                <a:gd name="connsiteY1" fmla="*/ 1687043 h 6192833"/>
                <a:gd name="connsiteX2" fmla="*/ 1042105 w 6227969"/>
                <a:gd name="connsiteY2" fmla="*/ 2587156 h 6192833"/>
                <a:gd name="connsiteX3" fmla="*/ 1192124 w 6227969"/>
                <a:gd name="connsiteY3" fmla="*/ 3902177 h 6192833"/>
                <a:gd name="connsiteX4" fmla="*/ 1188505 w 6227969"/>
                <a:gd name="connsiteY4" fmla="*/ 5242630 h 6192833"/>
                <a:gd name="connsiteX5" fmla="*/ 1983461 w 6227969"/>
                <a:gd name="connsiteY5" fmla="*/ 6014346 h 6192833"/>
                <a:gd name="connsiteX6" fmla="*/ 3098743 w 6227969"/>
                <a:gd name="connsiteY6" fmla="*/ 6191416 h 6192833"/>
                <a:gd name="connsiteX7" fmla="*/ 5206531 w 6227969"/>
                <a:gd name="connsiteY7" fmla="*/ 5507520 h 6192833"/>
                <a:gd name="connsiteX8" fmla="*/ 6227896 w 6227969"/>
                <a:gd name="connsiteY8" fmla="*/ 3587185 h 6192833"/>
                <a:gd name="connsiteX9" fmla="*/ 5805463 w 6227969"/>
                <a:gd name="connsiteY9" fmla="*/ 2154244 h 6192833"/>
                <a:gd name="connsiteX10" fmla="*/ 1758862 w 6227969"/>
                <a:gd name="connsiteY10" fmla="*/ 16263 h 6192833"/>
                <a:gd name="connsiteX11" fmla="*/ 397739 w 6227969"/>
                <a:gd name="connsiteY11" fmla="*/ 397263 h 619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227969" h="6192833">
                  <a:moveTo>
                    <a:pt x="397739" y="397263"/>
                  </a:moveTo>
                  <a:cubicBezTo>
                    <a:pt x="35503" y="708540"/>
                    <a:pt x="-125755" y="1273182"/>
                    <a:pt x="112561" y="1687043"/>
                  </a:cubicBezTo>
                  <a:cubicBezTo>
                    <a:pt x="329064" y="2063090"/>
                    <a:pt x="795884" y="2229873"/>
                    <a:pt x="1042105" y="2587156"/>
                  </a:cubicBezTo>
                  <a:cubicBezTo>
                    <a:pt x="1298899" y="2959774"/>
                    <a:pt x="1263752" y="3455359"/>
                    <a:pt x="1192124" y="3902177"/>
                  </a:cubicBezTo>
                  <a:cubicBezTo>
                    <a:pt x="1120496" y="4349090"/>
                    <a:pt x="1024960" y="4820578"/>
                    <a:pt x="1188505" y="5242630"/>
                  </a:cubicBezTo>
                  <a:cubicBezTo>
                    <a:pt x="1325569" y="5596389"/>
                    <a:pt x="1634370" y="5865756"/>
                    <a:pt x="1983461" y="6014346"/>
                  </a:cubicBezTo>
                  <a:cubicBezTo>
                    <a:pt x="2332457" y="6162936"/>
                    <a:pt x="2719553" y="6201131"/>
                    <a:pt x="3098743" y="6191416"/>
                  </a:cubicBezTo>
                  <a:cubicBezTo>
                    <a:pt x="3849313" y="6172175"/>
                    <a:pt x="4608837" y="5962054"/>
                    <a:pt x="5206531" y="5507520"/>
                  </a:cubicBezTo>
                  <a:cubicBezTo>
                    <a:pt x="5804224" y="5052988"/>
                    <a:pt x="6221705" y="4338041"/>
                    <a:pt x="6227896" y="3587185"/>
                  </a:cubicBezTo>
                  <a:cubicBezTo>
                    <a:pt x="6232087" y="3083313"/>
                    <a:pt x="6056637" y="2591061"/>
                    <a:pt x="5805463" y="2154244"/>
                  </a:cubicBezTo>
                  <a:cubicBezTo>
                    <a:pt x="5009458" y="770262"/>
                    <a:pt x="3359157" y="-133947"/>
                    <a:pt x="1758862" y="16263"/>
                  </a:cubicBezTo>
                  <a:cubicBezTo>
                    <a:pt x="1269372" y="62173"/>
                    <a:pt x="793979" y="56839"/>
                    <a:pt x="397739" y="397263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AFCC757-7F3E-4EA3-BE52-E1F0B5F1F33E}"/>
                </a:ext>
              </a:extLst>
            </p:cNvPr>
            <p:cNvSpPr/>
            <p:nvPr/>
          </p:nvSpPr>
          <p:spPr>
            <a:xfrm>
              <a:off x="-431799" y="360450"/>
              <a:ext cx="177145" cy="176755"/>
            </a:xfrm>
            <a:custGeom>
              <a:avLst/>
              <a:gdLst>
                <a:gd name="connsiteX0" fmla="*/ 38 w 517721"/>
                <a:gd name="connsiteY0" fmla="*/ 254822 h 516582"/>
                <a:gd name="connsiteX1" fmla="*/ 180727 w 517721"/>
                <a:gd name="connsiteY1" fmla="*/ 505330 h 516582"/>
                <a:gd name="connsiteX2" fmla="*/ 433711 w 517721"/>
                <a:gd name="connsiteY2" fmla="*/ 448275 h 516582"/>
                <a:gd name="connsiteX3" fmla="*/ 512292 w 517721"/>
                <a:gd name="connsiteY3" fmla="*/ 200816 h 516582"/>
                <a:gd name="connsiteX4" fmla="*/ 38 w 517721"/>
                <a:gd name="connsiteY4" fmla="*/ 254822 h 516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721" h="516582">
                  <a:moveTo>
                    <a:pt x="38" y="254822"/>
                  </a:moveTo>
                  <a:cubicBezTo>
                    <a:pt x="-1962" y="365217"/>
                    <a:pt x="75285" y="472373"/>
                    <a:pt x="180727" y="505330"/>
                  </a:cubicBezTo>
                  <a:cubicBezTo>
                    <a:pt x="267119" y="532381"/>
                    <a:pt x="367131" y="509616"/>
                    <a:pt x="433711" y="448275"/>
                  </a:cubicBezTo>
                  <a:cubicBezTo>
                    <a:pt x="500291" y="386934"/>
                    <a:pt x="531057" y="289398"/>
                    <a:pt x="512292" y="200816"/>
                  </a:cubicBezTo>
                  <a:cubicBezTo>
                    <a:pt x="448665" y="-98841"/>
                    <a:pt x="5467" y="-48549"/>
                    <a:pt x="38" y="254822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E3A413B-9D59-4BDC-B0EF-0C8F39592AA5}"/>
              </a:ext>
            </a:extLst>
          </p:cNvPr>
          <p:cNvGrpSpPr/>
          <p:nvPr userDrawn="1"/>
        </p:nvGrpSpPr>
        <p:grpSpPr>
          <a:xfrm>
            <a:off x="10764342" y="5346395"/>
            <a:ext cx="1695618" cy="1569094"/>
            <a:chOff x="10764342" y="5346395"/>
            <a:chExt cx="1695618" cy="1569094"/>
          </a:xfrm>
          <a:solidFill>
            <a:schemeClr val="accent3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433A554-A39C-4F52-B850-08E22704F24D}"/>
                </a:ext>
              </a:extLst>
            </p:cNvPr>
            <p:cNvSpPr/>
            <p:nvPr/>
          </p:nvSpPr>
          <p:spPr>
            <a:xfrm>
              <a:off x="10764342" y="5455645"/>
              <a:ext cx="1695618" cy="1459844"/>
            </a:xfrm>
            <a:custGeom>
              <a:avLst/>
              <a:gdLst>
                <a:gd name="connsiteX0" fmla="*/ 2307263 w 2326041"/>
                <a:gd name="connsiteY0" fmla="*/ 869458 h 2002608"/>
                <a:gd name="connsiteX1" fmla="*/ 2030041 w 2326041"/>
                <a:gd name="connsiteY1" fmla="*/ 313182 h 2002608"/>
                <a:gd name="connsiteX2" fmla="*/ 1491258 w 2326041"/>
                <a:gd name="connsiteY2" fmla="*/ 55718 h 2002608"/>
                <a:gd name="connsiteX3" fmla="*/ 869541 w 2326041"/>
                <a:gd name="connsiteY3" fmla="*/ 18533 h 2002608"/>
                <a:gd name="connsiteX4" fmla="*/ 62764 w 2326041"/>
                <a:gd name="connsiteY4" fmla="*/ 727682 h 2002608"/>
                <a:gd name="connsiteX5" fmla="*/ 210838 w 2326041"/>
                <a:gd name="connsiteY5" fmla="*/ 1803050 h 2002608"/>
                <a:gd name="connsiteX6" fmla="*/ 370341 w 2326041"/>
                <a:gd name="connsiteY6" fmla="*/ 1967318 h 2002608"/>
                <a:gd name="connsiteX7" fmla="*/ 590952 w 2326041"/>
                <a:gd name="connsiteY7" fmla="*/ 1979679 h 2002608"/>
                <a:gd name="connsiteX8" fmla="*/ 760518 w 2326041"/>
                <a:gd name="connsiteY8" fmla="*/ 1816745 h 2002608"/>
                <a:gd name="connsiteX9" fmla="*/ 1050734 w 2326041"/>
                <a:gd name="connsiteY9" fmla="*/ 1783192 h 2002608"/>
                <a:gd name="connsiteX10" fmla="*/ 1723664 w 2326041"/>
                <a:gd name="connsiteY10" fmla="*/ 1863160 h 2002608"/>
                <a:gd name="connsiteX11" fmla="*/ 2167453 w 2326041"/>
                <a:gd name="connsiteY11" fmla="*/ 1670837 h 2002608"/>
                <a:gd name="connsiteX12" fmla="*/ 2322257 w 2326041"/>
                <a:gd name="connsiteY12" fmla="*/ 1237577 h 2002608"/>
                <a:gd name="connsiteX13" fmla="*/ 2307263 w 2326041"/>
                <a:gd name="connsiteY13" fmla="*/ 869458 h 2002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26041" h="2002608">
                  <a:moveTo>
                    <a:pt x="2307263" y="869458"/>
                  </a:moveTo>
                  <a:cubicBezTo>
                    <a:pt x="2273244" y="661209"/>
                    <a:pt x="2184613" y="456824"/>
                    <a:pt x="2030041" y="313182"/>
                  </a:cubicBezTo>
                  <a:cubicBezTo>
                    <a:pt x="1882601" y="176170"/>
                    <a:pt x="1686779" y="103466"/>
                    <a:pt x="1491258" y="55718"/>
                  </a:cubicBezTo>
                  <a:cubicBezTo>
                    <a:pt x="1288039" y="6105"/>
                    <a:pt x="1075158" y="-20051"/>
                    <a:pt x="869541" y="18533"/>
                  </a:cubicBezTo>
                  <a:cubicBezTo>
                    <a:pt x="500922" y="87706"/>
                    <a:pt x="186248" y="373591"/>
                    <a:pt x="62764" y="727682"/>
                  </a:cubicBezTo>
                  <a:cubicBezTo>
                    <a:pt x="-60719" y="1081773"/>
                    <a:pt x="2855" y="1491009"/>
                    <a:pt x="210838" y="1803050"/>
                  </a:cubicBezTo>
                  <a:cubicBezTo>
                    <a:pt x="253554" y="1867158"/>
                    <a:pt x="303601" y="1928900"/>
                    <a:pt x="370341" y="1967318"/>
                  </a:cubicBezTo>
                  <a:cubicBezTo>
                    <a:pt x="437081" y="2005736"/>
                    <a:pt x="523613" y="2017064"/>
                    <a:pt x="590952" y="1979679"/>
                  </a:cubicBezTo>
                  <a:cubicBezTo>
                    <a:pt x="659825" y="1941461"/>
                    <a:pt x="696043" y="1861993"/>
                    <a:pt x="760518" y="1816745"/>
                  </a:cubicBezTo>
                  <a:cubicBezTo>
                    <a:pt x="842318" y="1759334"/>
                    <a:pt x="952041" y="1767565"/>
                    <a:pt x="1050734" y="1783192"/>
                  </a:cubicBezTo>
                  <a:cubicBezTo>
                    <a:pt x="1274478" y="1818577"/>
                    <a:pt x="1497755" y="1879820"/>
                    <a:pt x="1723664" y="1863160"/>
                  </a:cubicBezTo>
                  <a:cubicBezTo>
                    <a:pt x="1885366" y="1851231"/>
                    <a:pt x="2053798" y="1790022"/>
                    <a:pt x="2167453" y="1670837"/>
                  </a:cubicBezTo>
                  <a:cubicBezTo>
                    <a:pt x="2290604" y="1541655"/>
                    <a:pt x="2311895" y="1411041"/>
                    <a:pt x="2322257" y="1237577"/>
                  </a:cubicBezTo>
                  <a:cubicBezTo>
                    <a:pt x="2329588" y="1114827"/>
                    <a:pt x="2327122" y="991043"/>
                    <a:pt x="2307263" y="869458"/>
                  </a:cubicBezTo>
                  <a:close/>
                </a:path>
              </a:pathLst>
            </a:custGeom>
            <a:grpFill/>
            <a:ln w="33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23E0860-33C8-4BC2-AC93-FF7D7F157CF1}"/>
                </a:ext>
              </a:extLst>
            </p:cNvPr>
            <p:cNvSpPr/>
            <p:nvPr/>
          </p:nvSpPr>
          <p:spPr>
            <a:xfrm>
              <a:off x="12112312" y="5346395"/>
              <a:ext cx="207874" cy="176722"/>
            </a:xfrm>
            <a:custGeom>
              <a:avLst/>
              <a:gdLst>
                <a:gd name="connsiteX0" fmla="*/ 266001 w 285161"/>
                <a:gd name="connsiteY0" fmla="*/ 84269 h 242427"/>
                <a:gd name="connsiteX1" fmla="*/ 281495 w 285161"/>
                <a:gd name="connsiteY1" fmla="*/ 179364 h 242427"/>
                <a:gd name="connsiteX2" fmla="*/ 212523 w 285161"/>
                <a:gd name="connsiteY2" fmla="*/ 241939 h 242427"/>
                <a:gd name="connsiteX3" fmla="*/ 9771 w 285161"/>
                <a:gd name="connsiteY3" fmla="*/ 57746 h 242427"/>
                <a:gd name="connsiteX4" fmla="*/ 266001 w 285161"/>
                <a:gd name="connsiteY4" fmla="*/ 84269 h 242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161" h="242427">
                  <a:moveTo>
                    <a:pt x="266001" y="84269"/>
                  </a:moveTo>
                  <a:cubicBezTo>
                    <a:pt x="282528" y="112824"/>
                    <a:pt x="290292" y="147577"/>
                    <a:pt x="281495" y="179364"/>
                  </a:cubicBezTo>
                  <a:cubicBezTo>
                    <a:pt x="272699" y="211151"/>
                    <a:pt x="245310" y="238540"/>
                    <a:pt x="212523" y="241939"/>
                  </a:cubicBezTo>
                  <a:cubicBezTo>
                    <a:pt x="133954" y="250036"/>
                    <a:pt x="-43375" y="156273"/>
                    <a:pt x="9771" y="57746"/>
                  </a:cubicBezTo>
                  <a:cubicBezTo>
                    <a:pt x="64116" y="-42880"/>
                    <a:pt x="218620" y="2335"/>
                    <a:pt x="266001" y="84269"/>
                  </a:cubicBezTo>
                  <a:close/>
                </a:path>
              </a:pathLst>
            </a:custGeom>
            <a:grpFill/>
            <a:ln w="33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27141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B3A1FB-CE90-306E-3EEE-990B6050B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4DB009-8C10-5624-5886-047086583C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6DF9F1-C50C-522E-7C9B-108F515E4D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9B35F-24EE-4790-8171-1EF4F95348E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9292AE-8F58-6473-5196-0476812002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2AFB08-02C2-0FA0-4801-25F16771A3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217692-2669-4A3A-9F6D-EAC5FD802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636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7.svg"/><Relationship Id="rId9" Type="http://schemas.openxmlformats.org/officeDocument/2006/relationships/image" Target="../media/image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30.png"/><Relationship Id="rId7" Type="http://schemas.openxmlformats.org/officeDocument/2006/relationships/image" Target="../media/image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Relationship Id="rId9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36.jpg"/><Relationship Id="rId7" Type="http://schemas.openxmlformats.org/officeDocument/2006/relationships/image" Target="../media/image4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39.png"/><Relationship Id="rId7" Type="http://schemas.openxmlformats.org/officeDocument/2006/relationships/image" Target="../media/image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3.jpg"/><Relationship Id="rId7" Type="http://schemas.openxmlformats.org/officeDocument/2006/relationships/image" Target="../media/image4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Relationship Id="rId9" Type="http://schemas.openxmlformats.org/officeDocument/2006/relationships/image" Target="../media/image5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29.png"/><Relationship Id="rId9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5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svg"/><Relationship Id="rId18" Type="http://schemas.openxmlformats.org/officeDocument/2006/relationships/image" Target="../media/image70.png"/><Relationship Id="rId3" Type="http://schemas.openxmlformats.org/officeDocument/2006/relationships/image" Target="../media/image25.png"/><Relationship Id="rId21" Type="http://schemas.openxmlformats.org/officeDocument/2006/relationships/image" Target="../media/image73.svg"/><Relationship Id="rId7" Type="http://schemas.openxmlformats.org/officeDocument/2006/relationships/image" Target="../media/image59.svg"/><Relationship Id="rId12" Type="http://schemas.openxmlformats.org/officeDocument/2006/relationships/image" Target="../media/image64.png"/><Relationship Id="rId17" Type="http://schemas.openxmlformats.org/officeDocument/2006/relationships/image" Target="../media/image69.svg"/><Relationship Id="rId2" Type="http://schemas.openxmlformats.org/officeDocument/2006/relationships/image" Target="../media/image55.png"/><Relationship Id="rId16" Type="http://schemas.openxmlformats.org/officeDocument/2006/relationships/image" Target="../media/image68.png"/><Relationship Id="rId20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63.svg"/><Relationship Id="rId5" Type="http://schemas.openxmlformats.org/officeDocument/2006/relationships/image" Target="../media/image57.svg"/><Relationship Id="rId15" Type="http://schemas.openxmlformats.org/officeDocument/2006/relationships/image" Target="../media/image67.svg"/><Relationship Id="rId23" Type="http://schemas.openxmlformats.org/officeDocument/2006/relationships/image" Target="../media/image5.svg"/><Relationship Id="rId10" Type="http://schemas.openxmlformats.org/officeDocument/2006/relationships/image" Target="../media/image62.png"/><Relationship Id="rId19" Type="http://schemas.openxmlformats.org/officeDocument/2006/relationships/image" Target="../media/image71.svg"/><Relationship Id="rId4" Type="http://schemas.openxmlformats.org/officeDocument/2006/relationships/image" Target="../media/image56.png"/><Relationship Id="rId9" Type="http://schemas.openxmlformats.org/officeDocument/2006/relationships/image" Target="../media/image61.svg"/><Relationship Id="rId14" Type="http://schemas.openxmlformats.org/officeDocument/2006/relationships/image" Target="../media/image66.png"/><Relationship Id="rId22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25.png"/><Relationship Id="rId7" Type="http://schemas.openxmlformats.org/officeDocument/2006/relationships/image" Target="../media/image5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69.svg"/><Relationship Id="rId10" Type="http://schemas.openxmlformats.org/officeDocument/2006/relationships/image" Target="../media/image76.png"/><Relationship Id="rId4" Type="http://schemas.openxmlformats.org/officeDocument/2006/relationships/image" Target="../media/image68.png"/><Relationship Id="rId9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9.xml"/><Relationship Id="rId6" Type="http://schemas.openxmlformats.org/officeDocument/2006/relationships/chart" Target="../charts/chart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25.png"/><Relationship Id="rId7" Type="http://schemas.openxmlformats.org/officeDocument/2006/relationships/image" Target="../media/image78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77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80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2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1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tags" Target="../tags/tag3.xml"/><Relationship Id="rId7" Type="http://schemas.openxmlformats.org/officeDocument/2006/relationships/image" Target="../media/image16.png"/><Relationship Id="rId12" Type="http://schemas.openxmlformats.org/officeDocument/2006/relationships/image" Target="../media/image5.sv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11" Type="http://schemas.openxmlformats.org/officeDocument/2006/relationships/image" Target="../media/image4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19.sv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jp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F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AE39DDB-438F-D9EE-F99C-1FCCB68D7428}"/>
              </a:ext>
            </a:extLst>
          </p:cNvPr>
          <p:cNvSpPr/>
          <p:nvPr/>
        </p:nvSpPr>
        <p:spPr>
          <a:xfrm>
            <a:off x="904240" y="957942"/>
            <a:ext cx="10474960" cy="531451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BC1CAFD-523D-1CA1-60FC-D51762D2CAE0}"/>
              </a:ext>
            </a:extLst>
          </p:cNvPr>
          <p:cNvSpPr/>
          <p:nvPr/>
        </p:nvSpPr>
        <p:spPr>
          <a:xfrm>
            <a:off x="1336843" y="4886324"/>
            <a:ext cx="10042357" cy="1386137"/>
          </a:xfrm>
          <a:prstGeom prst="roundRect">
            <a:avLst>
              <a:gd name="adj" fmla="val 0"/>
            </a:avLst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4004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E654AD-6AC3-B614-55B0-770A1E7D2364}"/>
              </a:ext>
            </a:extLst>
          </p:cNvPr>
          <p:cNvSpPr txBox="1"/>
          <p:nvPr/>
        </p:nvSpPr>
        <p:spPr>
          <a:xfrm>
            <a:off x="3701142" y="5151257"/>
            <a:ext cx="62254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en-US" sz="2000" b="1" i="0" u="none" strike="noStrike" kern="1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</a:t>
            </a:r>
            <a:r>
              <a:rPr kumimoji="0" lang="en-US" sz="20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kumimoji="0" lang="en-US" sz="20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kumimoji="0" lang="en-US" sz="20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kumimoji="0" lang="en-US" sz="2000" b="1" i="0" u="none" strike="noStrike" kern="1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 </a:t>
            </a:r>
            <a:r>
              <a:rPr kumimoji="0" lang="en-US" sz="2000" b="1" i="0" u="none" strike="noStrike" kern="100" cap="none" spc="0" normalizeH="0" baseline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Dân</a:t>
            </a:r>
            <a:r>
              <a:rPr kumimoji="0" lang="en-US" sz="2000" b="1" i="0" u="none" strike="noStrike" kern="1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00" cap="none" spc="0" normalizeH="0" baseline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Êban</a:t>
            </a:r>
            <a:r>
              <a:rPr kumimoji="0" lang="en-US" sz="2000" b="1" i="0" u="none" strike="noStrike" kern="1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en-US" sz="2000" b="1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defRPr/>
            </a:pPr>
            <a:r>
              <a:rPr kumimoji="0" lang="en-US" sz="2000" b="1" i="0" u="none" strike="noStrike" kern="1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kumimoji="0" lang="en-US" sz="20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kumimoji="0" lang="en-US" sz="20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kumimoji="0" lang="en-US" sz="20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kumimoji="0" lang="en-US" sz="20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kumimoji="0" lang="en-US" sz="2000" b="1" i="0" u="none" strike="noStrike" kern="1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kumimoji="0" lang="en-US" sz="20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Mẫu</a:t>
            </a:r>
            <a:r>
              <a:rPr kumimoji="0" lang="en-US" sz="20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kumimoji="0" lang="en-US" sz="20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Búp</a:t>
            </a:r>
            <a:r>
              <a:rPr kumimoji="0" lang="en-US" sz="20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Sen </a:t>
            </a:r>
            <a:r>
              <a:rPr kumimoji="0" lang="en-US" sz="2000" b="1" i="0" u="none" strike="noStrike" kern="1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Xanh</a:t>
            </a:r>
            <a:endParaRPr kumimoji="0" lang="en-US" sz="2000" b="1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C7DC1E2D-AED4-4C19-B15A-FE6AECEB5723}"/>
              </a:ext>
            </a:extLst>
          </p:cNvPr>
          <p:cNvSpPr/>
          <p:nvPr/>
        </p:nvSpPr>
        <p:spPr>
          <a:xfrm>
            <a:off x="0" y="3444515"/>
            <a:ext cx="1885950" cy="3413485"/>
          </a:xfrm>
          <a:custGeom>
            <a:avLst/>
            <a:gdLst/>
            <a:ahLst/>
            <a:cxnLst/>
            <a:rect l="l" t="t" r="r" b="b"/>
            <a:pathLst>
              <a:path w="1475099" h="2669863">
                <a:moveTo>
                  <a:pt x="0" y="0"/>
                </a:moveTo>
                <a:lnTo>
                  <a:pt x="1475099" y="0"/>
                </a:lnTo>
                <a:lnTo>
                  <a:pt x="1475099" y="2669863"/>
                </a:lnTo>
                <a:lnTo>
                  <a:pt x="0" y="26698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834EAA-66ED-45CF-B936-0B9948EBE225}"/>
              </a:ext>
            </a:extLst>
          </p:cNvPr>
          <p:cNvSpPr txBox="1"/>
          <p:nvPr/>
        </p:nvSpPr>
        <p:spPr>
          <a:xfrm>
            <a:off x="812800" y="1908872"/>
            <a:ext cx="104749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66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BÁO</a:t>
            </a:r>
            <a:r>
              <a:rPr lang="en-US" sz="3200" b="1" dirty="0">
                <a:solidFill>
                  <a:srgbClr val="FF0066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CÁO</a:t>
            </a:r>
            <a:endParaRPr lang="en-US" sz="3200" b="1" dirty="0">
              <a:solidFill>
                <a:srgbClr val="FF0066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Arial" panose="020B0604020202020204" pitchFamily="34" charset="0"/>
            </a:endParaRPr>
          </a:p>
          <a:p>
            <a:pPr algn="ctr"/>
            <a:r>
              <a:rPr lang="vi-VN" sz="3200" b="1" dirty="0">
                <a:solidFill>
                  <a:srgbClr val="FF0066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BIỆN PHÁP GIÁO DỤC TRẺ 5-6 TUỔI BIẾT </a:t>
            </a:r>
            <a:endParaRPr lang="en-US" sz="3200" b="1" dirty="0">
              <a:solidFill>
                <a:srgbClr val="FF0066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Arial" panose="020B0604020202020204" pitchFamily="34" charset="0"/>
            </a:endParaRPr>
          </a:p>
          <a:p>
            <a:pPr algn="ctr"/>
            <a:r>
              <a:rPr lang="vi-VN" sz="3200" b="1" dirty="0">
                <a:solidFill>
                  <a:srgbClr val="FF0066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YÊU THƯƠNG, QUAN TÂM VÀ CHIA SẺ VỚI </a:t>
            </a:r>
            <a:endParaRPr lang="en-US" sz="3200" b="1" dirty="0">
              <a:solidFill>
                <a:srgbClr val="FF0066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Arial" panose="020B0604020202020204" pitchFamily="34" charset="0"/>
            </a:endParaRPr>
          </a:p>
          <a:p>
            <a:pPr algn="ctr"/>
            <a:r>
              <a:rPr lang="vi-VN" sz="3200" b="1" dirty="0">
                <a:solidFill>
                  <a:srgbClr val="FF0066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MỌI NGƯỜI XUNG QUANH</a:t>
            </a:r>
            <a:endParaRPr lang="en-US" sz="3200" b="1" dirty="0">
              <a:solidFill>
                <a:srgbClr val="FF0066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49">
            <a:extLst>
              <a:ext uri="{FF2B5EF4-FFF2-40B4-BE49-F238E27FC236}">
                <a16:creationId xmlns:a16="http://schemas.microsoft.com/office/drawing/2014/main" id="{07C1AFB9-EF47-4112-932F-07D4097343E4}"/>
              </a:ext>
            </a:extLst>
          </p:cNvPr>
          <p:cNvSpPr txBox="1"/>
          <p:nvPr/>
        </p:nvSpPr>
        <p:spPr>
          <a:xfrm>
            <a:off x="2321129" y="134355"/>
            <a:ext cx="72789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UỶ BAN NHÂN DÂN THỊ XÃ BUÔN HỒ</a:t>
            </a:r>
          </a:p>
          <a:p>
            <a:pPr algn="ctr"/>
            <a:r>
              <a:rPr lang="en-US" sz="20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TRƯỜNG MẪU GIÁO BÚP SEN XANH</a:t>
            </a:r>
          </a:p>
        </p:txBody>
      </p:sp>
    </p:spTree>
    <p:extLst>
      <p:ext uri="{BB962C8B-B14F-4D97-AF65-F5344CB8AC3E}">
        <p14:creationId xmlns:p14="http://schemas.microsoft.com/office/powerpoint/2010/main" val="3850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4098A9-0CFA-7199-A01F-1E202DDEF2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04961A9-1A53-9FAB-D8A9-F04025CBED1C}"/>
              </a:ext>
            </a:extLst>
          </p:cNvPr>
          <p:cNvSpPr/>
          <p:nvPr/>
        </p:nvSpPr>
        <p:spPr>
          <a:xfrm>
            <a:off x="0" y="0"/>
            <a:ext cx="2442183" cy="6857640"/>
          </a:xfrm>
          <a:prstGeom prst="roundRect">
            <a:avLst>
              <a:gd name="adj" fmla="val 0"/>
            </a:avLst>
          </a:prstGeom>
          <a:solidFill>
            <a:srgbClr val="F478A7"/>
          </a:solidFill>
          <a:ln>
            <a:noFill/>
          </a:ln>
          <a:effectLst>
            <a:outerShdw blurRad="127000" dist="127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56211C-5F4E-7E15-FF03-B72C457ED123}"/>
              </a:ext>
            </a:extLst>
          </p:cNvPr>
          <p:cNvSpPr txBox="1"/>
          <p:nvPr/>
        </p:nvSpPr>
        <p:spPr>
          <a:xfrm>
            <a:off x="-7086" y="1318021"/>
            <a:ext cx="247688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Arial" panose="020B0604020202020204" pitchFamily="34" charset="0"/>
              </a:rPr>
              <a:t>PHẦN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Arial" panose="020B0604020202020204" pitchFamily="34" charset="0"/>
              </a:rPr>
              <a:t>MỞ</a:t>
            </a:r>
            <a:endParaRPr 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Black" panose="02000000000000000000" pitchFamily="2" charset="0"/>
              <a:ea typeface="Roboto Black" panose="02000000000000000000" pitchFamily="2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Arial" panose="020B0604020202020204" pitchFamily="34" charset="0"/>
              </a:rPr>
              <a:t>ĐẦU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5EBDBAC0-8E5C-41CD-BB88-53E89F8DD5E8}"/>
              </a:ext>
            </a:extLst>
          </p:cNvPr>
          <p:cNvSpPr txBox="1"/>
          <p:nvPr/>
        </p:nvSpPr>
        <p:spPr>
          <a:xfrm>
            <a:off x="856626" y="0"/>
            <a:ext cx="8232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I.</a:t>
            </a:r>
          </a:p>
        </p:txBody>
      </p:sp>
      <p:grpSp>
        <p:nvGrpSpPr>
          <p:cNvPr id="41" name="Nhóm 1">
            <a:extLst>
              <a:ext uri="{FF2B5EF4-FFF2-40B4-BE49-F238E27FC236}">
                <a16:creationId xmlns:a16="http://schemas.microsoft.com/office/drawing/2014/main" id="{DF515FDD-63F8-4FA2-9492-F8B8AA6729F2}"/>
              </a:ext>
            </a:extLst>
          </p:cNvPr>
          <p:cNvGrpSpPr/>
          <p:nvPr/>
        </p:nvGrpSpPr>
        <p:grpSpPr>
          <a:xfrm>
            <a:off x="568054" y="5743140"/>
            <a:ext cx="1024822" cy="754800"/>
            <a:chOff x="958938" y="5657417"/>
            <a:chExt cx="802086" cy="754800"/>
          </a:xfrm>
        </p:grpSpPr>
        <p:sp>
          <p:nvSpPr>
            <p:cNvPr id="42" name="Hình tự do: Hình 97">
              <a:extLst>
                <a:ext uri="{FF2B5EF4-FFF2-40B4-BE49-F238E27FC236}">
                  <a16:creationId xmlns:a16="http://schemas.microsoft.com/office/drawing/2014/main" id="{D487B7F6-3B29-4307-AEB3-24BA63688D27}"/>
                </a:ext>
              </a:extLst>
            </p:cNvPr>
            <p:cNvSpPr/>
            <p:nvPr/>
          </p:nvSpPr>
          <p:spPr>
            <a:xfrm>
              <a:off x="1269988" y="5905549"/>
              <a:ext cx="179253" cy="198995"/>
            </a:xfrm>
            <a:custGeom>
              <a:avLst/>
              <a:gdLst>
                <a:gd name="connsiteX0" fmla="*/ 187547 w 218122"/>
                <a:gd name="connsiteY0" fmla="*/ 64675 h 216788"/>
                <a:gd name="connsiteX1" fmla="*/ 195644 w 218122"/>
                <a:gd name="connsiteY1" fmla="*/ 40672 h 216788"/>
                <a:gd name="connsiteX2" fmla="*/ 177355 w 218122"/>
                <a:gd name="connsiteY2" fmla="*/ 22384 h 216788"/>
                <a:gd name="connsiteX3" fmla="*/ 153353 w 218122"/>
                <a:gd name="connsiteY3" fmla="*/ 30480 h 216788"/>
                <a:gd name="connsiteX4" fmla="*/ 133541 w 218122"/>
                <a:gd name="connsiteY4" fmla="*/ 22384 h 216788"/>
                <a:gd name="connsiteX5" fmla="*/ 122301 w 218122"/>
                <a:gd name="connsiteY5" fmla="*/ 0 h 216788"/>
                <a:gd name="connsiteX6" fmla="*/ 96774 w 218122"/>
                <a:gd name="connsiteY6" fmla="*/ 0 h 216788"/>
                <a:gd name="connsiteX7" fmla="*/ 85439 w 218122"/>
                <a:gd name="connsiteY7" fmla="*/ 22479 h 216788"/>
                <a:gd name="connsiteX8" fmla="*/ 65532 w 218122"/>
                <a:gd name="connsiteY8" fmla="*/ 30575 h 216788"/>
                <a:gd name="connsiteX9" fmla="*/ 41529 w 218122"/>
                <a:gd name="connsiteY9" fmla="*/ 22479 h 216788"/>
                <a:gd name="connsiteX10" fmla="*/ 23241 w 218122"/>
                <a:gd name="connsiteY10" fmla="*/ 40767 h 216788"/>
                <a:gd name="connsiteX11" fmla="*/ 30861 w 218122"/>
                <a:gd name="connsiteY11" fmla="*/ 64770 h 216788"/>
                <a:gd name="connsiteX12" fmla="*/ 22479 w 218122"/>
                <a:gd name="connsiteY12" fmla="*/ 84582 h 216788"/>
                <a:gd name="connsiteX13" fmla="*/ 0 w 218122"/>
                <a:gd name="connsiteY13" fmla="*/ 95821 h 216788"/>
                <a:gd name="connsiteX14" fmla="*/ 0 w 218122"/>
                <a:gd name="connsiteY14" fmla="*/ 120968 h 216788"/>
                <a:gd name="connsiteX15" fmla="*/ 22479 w 218122"/>
                <a:gd name="connsiteY15" fmla="*/ 132302 h 216788"/>
                <a:gd name="connsiteX16" fmla="*/ 30575 w 218122"/>
                <a:gd name="connsiteY16" fmla="*/ 152114 h 216788"/>
                <a:gd name="connsiteX17" fmla="*/ 22479 w 218122"/>
                <a:gd name="connsiteY17" fmla="*/ 176117 h 216788"/>
                <a:gd name="connsiteX18" fmla="*/ 41529 w 218122"/>
                <a:gd name="connsiteY18" fmla="*/ 194405 h 216788"/>
                <a:gd name="connsiteX19" fmla="*/ 65532 w 218122"/>
                <a:gd name="connsiteY19" fmla="*/ 186214 h 216788"/>
                <a:gd name="connsiteX20" fmla="*/ 85344 w 218122"/>
                <a:gd name="connsiteY20" fmla="*/ 194405 h 216788"/>
                <a:gd name="connsiteX21" fmla="*/ 96583 w 218122"/>
                <a:gd name="connsiteY21" fmla="*/ 216789 h 216788"/>
                <a:gd name="connsiteX22" fmla="*/ 122111 w 218122"/>
                <a:gd name="connsiteY22" fmla="*/ 216789 h 216788"/>
                <a:gd name="connsiteX23" fmla="*/ 133445 w 218122"/>
                <a:gd name="connsiteY23" fmla="*/ 194786 h 216788"/>
                <a:gd name="connsiteX24" fmla="*/ 152972 w 218122"/>
                <a:gd name="connsiteY24" fmla="*/ 186880 h 216788"/>
                <a:gd name="connsiteX25" fmla="*/ 176879 w 218122"/>
                <a:gd name="connsiteY25" fmla="*/ 195072 h 216788"/>
                <a:gd name="connsiteX26" fmla="*/ 195167 w 218122"/>
                <a:gd name="connsiteY26" fmla="*/ 176689 h 216788"/>
                <a:gd name="connsiteX27" fmla="*/ 187071 w 218122"/>
                <a:gd name="connsiteY27" fmla="*/ 152781 h 216788"/>
                <a:gd name="connsiteX28" fmla="*/ 195739 w 218122"/>
                <a:gd name="connsiteY28" fmla="*/ 132874 h 216788"/>
                <a:gd name="connsiteX29" fmla="*/ 218123 w 218122"/>
                <a:gd name="connsiteY29" fmla="*/ 121634 h 216788"/>
                <a:gd name="connsiteX30" fmla="*/ 218123 w 218122"/>
                <a:gd name="connsiteY30" fmla="*/ 95821 h 216788"/>
                <a:gd name="connsiteX31" fmla="*/ 195644 w 218122"/>
                <a:gd name="connsiteY31" fmla="*/ 84487 h 216788"/>
                <a:gd name="connsiteX32" fmla="*/ 187547 w 218122"/>
                <a:gd name="connsiteY32" fmla="*/ 64675 h 216788"/>
                <a:gd name="connsiteX33" fmla="*/ 109442 w 218122"/>
                <a:gd name="connsiteY33" fmla="*/ 146875 h 216788"/>
                <a:gd name="connsiteX34" fmla="*/ 71342 w 218122"/>
                <a:gd name="connsiteY34" fmla="*/ 108775 h 216788"/>
                <a:gd name="connsiteX35" fmla="*/ 109442 w 218122"/>
                <a:gd name="connsiteY35" fmla="*/ 70675 h 216788"/>
                <a:gd name="connsiteX36" fmla="*/ 147542 w 218122"/>
                <a:gd name="connsiteY36" fmla="*/ 108775 h 216788"/>
                <a:gd name="connsiteX37" fmla="*/ 109442 w 218122"/>
                <a:gd name="connsiteY37" fmla="*/ 146875 h 216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18122" h="216788">
                  <a:moveTo>
                    <a:pt x="187547" y="64675"/>
                  </a:moveTo>
                  <a:lnTo>
                    <a:pt x="195644" y="40672"/>
                  </a:lnTo>
                  <a:lnTo>
                    <a:pt x="177355" y="22384"/>
                  </a:lnTo>
                  <a:lnTo>
                    <a:pt x="153353" y="30480"/>
                  </a:lnTo>
                  <a:cubicBezTo>
                    <a:pt x="147113" y="26964"/>
                    <a:pt x="140457" y="24244"/>
                    <a:pt x="133541" y="22384"/>
                  </a:cubicBezTo>
                  <a:lnTo>
                    <a:pt x="122301" y="0"/>
                  </a:lnTo>
                  <a:lnTo>
                    <a:pt x="96774" y="0"/>
                  </a:lnTo>
                  <a:lnTo>
                    <a:pt x="85439" y="22479"/>
                  </a:lnTo>
                  <a:cubicBezTo>
                    <a:pt x="78498" y="24356"/>
                    <a:pt x="71813" y="27075"/>
                    <a:pt x="65532" y="30575"/>
                  </a:cubicBezTo>
                  <a:lnTo>
                    <a:pt x="41529" y="22479"/>
                  </a:lnTo>
                  <a:lnTo>
                    <a:pt x="23241" y="40767"/>
                  </a:lnTo>
                  <a:lnTo>
                    <a:pt x="30861" y="64770"/>
                  </a:lnTo>
                  <a:cubicBezTo>
                    <a:pt x="27206" y="70976"/>
                    <a:pt x="24388" y="77637"/>
                    <a:pt x="22479" y="84582"/>
                  </a:cubicBezTo>
                  <a:lnTo>
                    <a:pt x="0" y="95821"/>
                  </a:lnTo>
                  <a:lnTo>
                    <a:pt x="0" y="120968"/>
                  </a:lnTo>
                  <a:lnTo>
                    <a:pt x="22479" y="132302"/>
                  </a:lnTo>
                  <a:cubicBezTo>
                    <a:pt x="24332" y="139221"/>
                    <a:pt x="27052" y="145878"/>
                    <a:pt x="30575" y="152114"/>
                  </a:cubicBezTo>
                  <a:lnTo>
                    <a:pt x="22479" y="176117"/>
                  </a:lnTo>
                  <a:lnTo>
                    <a:pt x="41529" y="194405"/>
                  </a:lnTo>
                  <a:lnTo>
                    <a:pt x="65532" y="186214"/>
                  </a:lnTo>
                  <a:cubicBezTo>
                    <a:pt x="71767" y="189763"/>
                    <a:pt x="78423" y="192515"/>
                    <a:pt x="85344" y="194405"/>
                  </a:cubicBezTo>
                  <a:lnTo>
                    <a:pt x="96583" y="216789"/>
                  </a:lnTo>
                  <a:lnTo>
                    <a:pt x="122111" y="216789"/>
                  </a:lnTo>
                  <a:lnTo>
                    <a:pt x="133445" y="194786"/>
                  </a:lnTo>
                  <a:cubicBezTo>
                    <a:pt x="140245" y="192937"/>
                    <a:pt x="146800" y="190283"/>
                    <a:pt x="152972" y="186880"/>
                  </a:cubicBezTo>
                  <a:lnTo>
                    <a:pt x="176879" y="195072"/>
                  </a:lnTo>
                  <a:lnTo>
                    <a:pt x="195167" y="176689"/>
                  </a:lnTo>
                  <a:lnTo>
                    <a:pt x="187071" y="152781"/>
                  </a:lnTo>
                  <a:cubicBezTo>
                    <a:pt x="190710" y="146497"/>
                    <a:pt x="193618" y="139818"/>
                    <a:pt x="195739" y="132874"/>
                  </a:cubicBezTo>
                  <a:lnTo>
                    <a:pt x="218123" y="121634"/>
                  </a:lnTo>
                  <a:lnTo>
                    <a:pt x="218123" y="95821"/>
                  </a:lnTo>
                  <a:lnTo>
                    <a:pt x="195644" y="84487"/>
                  </a:lnTo>
                  <a:cubicBezTo>
                    <a:pt x="193825" y="77556"/>
                    <a:pt x="191103" y="70896"/>
                    <a:pt x="187547" y="64675"/>
                  </a:cubicBezTo>
                  <a:close/>
                  <a:moveTo>
                    <a:pt x="109442" y="146875"/>
                  </a:moveTo>
                  <a:cubicBezTo>
                    <a:pt x="88401" y="146875"/>
                    <a:pt x="71342" y="129817"/>
                    <a:pt x="71342" y="108775"/>
                  </a:cubicBezTo>
                  <a:cubicBezTo>
                    <a:pt x="71342" y="87734"/>
                    <a:pt x="88401" y="70675"/>
                    <a:pt x="109442" y="70675"/>
                  </a:cubicBezTo>
                  <a:cubicBezTo>
                    <a:pt x="130356" y="70982"/>
                    <a:pt x="147236" y="87861"/>
                    <a:pt x="147542" y="108775"/>
                  </a:cubicBezTo>
                  <a:cubicBezTo>
                    <a:pt x="147542" y="129817"/>
                    <a:pt x="130484" y="146875"/>
                    <a:pt x="109442" y="14687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Hình tự do: Hình 98">
              <a:extLst>
                <a:ext uri="{FF2B5EF4-FFF2-40B4-BE49-F238E27FC236}">
                  <a16:creationId xmlns:a16="http://schemas.microsoft.com/office/drawing/2014/main" id="{48A5001A-84F6-41F5-8400-62A4554219FF}"/>
                </a:ext>
              </a:extLst>
            </p:cNvPr>
            <p:cNvSpPr/>
            <p:nvPr/>
          </p:nvSpPr>
          <p:spPr>
            <a:xfrm>
              <a:off x="1271225" y="6276348"/>
              <a:ext cx="177301" cy="50448"/>
            </a:xfrm>
            <a:custGeom>
              <a:avLst/>
              <a:gdLst>
                <a:gd name="connsiteX0" fmla="*/ 189835 w 215744"/>
                <a:gd name="connsiteY0" fmla="*/ 0 h 54959"/>
                <a:gd name="connsiteX1" fmla="*/ 25910 w 215744"/>
                <a:gd name="connsiteY1" fmla="*/ 0 h 54959"/>
                <a:gd name="connsiteX2" fmla="*/ 48 w 215744"/>
                <a:gd name="connsiteY2" fmla="*/ 29098 h 54959"/>
                <a:gd name="connsiteX3" fmla="*/ 25910 w 215744"/>
                <a:gd name="connsiteY3" fmla="*/ 54959 h 54959"/>
                <a:gd name="connsiteX4" fmla="*/ 189835 w 215744"/>
                <a:gd name="connsiteY4" fmla="*/ 54959 h 54959"/>
                <a:gd name="connsiteX5" fmla="*/ 215696 w 215744"/>
                <a:gd name="connsiteY5" fmla="*/ 25861 h 54959"/>
                <a:gd name="connsiteX6" fmla="*/ 189835 w 215744"/>
                <a:gd name="connsiteY6" fmla="*/ 0 h 54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5744" h="54959">
                  <a:moveTo>
                    <a:pt x="189835" y="0"/>
                  </a:moveTo>
                  <a:lnTo>
                    <a:pt x="25910" y="0"/>
                  </a:lnTo>
                  <a:cubicBezTo>
                    <a:pt x="10734" y="894"/>
                    <a:pt x="-845" y="13922"/>
                    <a:pt x="48" y="29098"/>
                  </a:cubicBezTo>
                  <a:cubicBezTo>
                    <a:pt x="869" y="43027"/>
                    <a:pt x="11981" y="54139"/>
                    <a:pt x="25910" y="54959"/>
                  </a:cubicBezTo>
                  <a:lnTo>
                    <a:pt x="189835" y="54959"/>
                  </a:lnTo>
                  <a:cubicBezTo>
                    <a:pt x="205011" y="54065"/>
                    <a:pt x="216590" y="41037"/>
                    <a:pt x="215696" y="25861"/>
                  </a:cubicBezTo>
                  <a:cubicBezTo>
                    <a:pt x="214875" y="11932"/>
                    <a:pt x="203763" y="820"/>
                    <a:pt x="18983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Hình tự do: Hình 99">
              <a:extLst>
                <a:ext uri="{FF2B5EF4-FFF2-40B4-BE49-F238E27FC236}">
                  <a16:creationId xmlns:a16="http://schemas.microsoft.com/office/drawing/2014/main" id="{A6F0383B-7878-448C-933B-E8C1D4ED2968}"/>
                </a:ext>
              </a:extLst>
            </p:cNvPr>
            <p:cNvSpPr/>
            <p:nvPr/>
          </p:nvSpPr>
          <p:spPr>
            <a:xfrm>
              <a:off x="1310993" y="6361769"/>
              <a:ext cx="97768" cy="50448"/>
            </a:xfrm>
            <a:custGeom>
              <a:avLst/>
              <a:gdLst>
                <a:gd name="connsiteX0" fmla="*/ 59531 w 118967"/>
                <a:gd name="connsiteY0" fmla="*/ 54959 h 54959"/>
                <a:gd name="connsiteX1" fmla="*/ 118967 w 118967"/>
                <a:gd name="connsiteY1" fmla="*/ 0 h 54959"/>
                <a:gd name="connsiteX2" fmla="*/ 0 w 118967"/>
                <a:gd name="connsiteY2" fmla="*/ 0 h 54959"/>
                <a:gd name="connsiteX3" fmla="*/ 59531 w 118967"/>
                <a:gd name="connsiteY3" fmla="*/ 54959 h 54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967" h="54959">
                  <a:moveTo>
                    <a:pt x="59531" y="54959"/>
                  </a:moveTo>
                  <a:cubicBezTo>
                    <a:pt x="90631" y="54910"/>
                    <a:pt x="116487" y="31001"/>
                    <a:pt x="118967" y="0"/>
                  </a:cubicBezTo>
                  <a:lnTo>
                    <a:pt x="0" y="0"/>
                  </a:lnTo>
                  <a:cubicBezTo>
                    <a:pt x="2527" y="31016"/>
                    <a:pt x="28413" y="54914"/>
                    <a:pt x="59531" y="54959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Hình tự do: Hình 100">
              <a:extLst>
                <a:ext uri="{FF2B5EF4-FFF2-40B4-BE49-F238E27FC236}">
                  <a16:creationId xmlns:a16="http://schemas.microsoft.com/office/drawing/2014/main" id="{B1F03D90-3BE1-4526-9DEA-BE122CC1B775}"/>
                </a:ext>
              </a:extLst>
            </p:cNvPr>
            <p:cNvSpPr/>
            <p:nvPr/>
          </p:nvSpPr>
          <p:spPr>
            <a:xfrm>
              <a:off x="1163923" y="5787865"/>
              <a:ext cx="391386" cy="453510"/>
            </a:xfrm>
            <a:custGeom>
              <a:avLst/>
              <a:gdLst>
                <a:gd name="connsiteX0" fmla="*/ 476250 w 476249"/>
                <a:gd name="connsiteY0" fmla="*/ 243364 h 494061"/>
                <a:gd name="connsiteX1" fmla="*/ 476250 w 476249"/>
                <a:gd name="connsiteY1" fmla="*/ 235172 h 494061"/>
                <a:gd name="connsiteX2" fmla="*/ 238125 w 476249"/>
                <a:gd name="connsiteY2" fmla="*/ 0 h 494061"/>
                <a:gd name="connsiteX3" fmla="*/ 238125 w 476249"/>
                <a:gd name="connsiteY3" fmla="*/ 0 h 494061"/>
                <a:gd name="connsiteX4" fmla="*/ 0 w 476249"/>
                <a:gd name="connsiteY4" fmla="*/ 235172 h 494061"/>
                <a:gd name="connsiteX5" fmla="*/ 0 w 476249"/>
                <a:gd name="connsiteY5" fmla="*/ 243364 h 494061"/>
                <a:gd name="connsiteX6" fmla="*/ 16573 w 476249"/>
                <a:gd name="connsiteY6" fmla="*/ 325755 h 494061"/>
                <a:gd name="connsiteX7" fmla="*/ 57912 w 476249"/>
                <a:gd name="connsiteY7" fmla="*/ 393478 h 494061"/>
                <a:gd name="connsiteX8" fmla="*/ 113633 w 476249"/>
                <a:gd name="connsiteY8" fmla="*/ 483965 h 494061"/>
                <a:gd name="connsiteX9" fmla="*/ 130016 w 476249"/>
                <a:gd name="connsiteY9" fmla="*/ 494062 h 494061"/>
                <a:gd name="connsiteX10" fmla="*/ 346234 w 476249"/>
                <a:gd name="connsiteY10" fmla="*/ 494062 h 494061"/>
                <a:gd name="connsiteX11" fmla="*/ 362617 w 476249"/>
                <a:gd name="connsiteY11" fmla="*/ 483965 h 494061"/>
                <a:gd name="connsiteX12" fmla="*/ 418338 w 476249"/>
                <a:gd name="connsiteY12" fmla="*/ 393478 h 494061"/>
                <a:gd name="connsiteX13" fmla="*/ 459676 w 476249"/>
                <a:gd name="connsiteY13" fmla="*/ 325755 h 494061"/>
                <a:gd name="connsiteX14" fmla="*/ 476250 w 476249"/>
                <a:gd name="connsiteY14" fmla="*/ 243364 h 494061"/>
                <a:gd name="connsiteX15" fmla="*/ 421386 w 476249"/>
                <a:gd name="connsiteY15" fmla="*/ 242507 h 494061"/>
                <a:gd name="connsiteX16" fmla="*/ 408718 w 476249"/>
                <a:gd name="connsiteY16" fmla="*/ 306515 h 494061"/>
                <a:gd name="connsiteX17" fmla="*/ 377857 w 476249"/>
                <a:gd name="connsiteY17" fmla="*/ 356807 h 494061"/>
                <a:gd name="connsiteX18" fmla="*/ 323850 w 476249"/>
                <a:gd name="connsiteY18" fmla="*/ 438912 h 494061"/>
                <a:gd name="connsiteX19" fmla="*/ 152400 w 476249"/>
                <a:gd name="connsiteY19" fmla="*/ 438912 h 494061"/>
                <a:gd name="connsiteX20" fmla="*/ 98870 w 476249"/>
                <a:gd name="connsiteY20" fmla="*/ 356521 h 494061"/>
                <a:gd name="connsiteX21" fmla="*/ 68008 w 476249"/>
                <a:gd name="connsiteY21" fmla="*/ 306229 h 494061"/>
                <a:gd name="connsiteX22" fmla="*/ 54864 w 476249"/>
                <a:gd name="connsiteY22" fmla="*/ 242221 h 494061"/>
                <a:gd name="connsiteX23" fmla="*/ 54864 w 476249"/>
                <a:gd name="connsiteY23" fmla="*/ 235363 h 494061"/>
                <a:gd name="connsiteX24" fmla="*/ 237839 w 476249"/>
                <a:gd name="connsiteY24" fmla="*/ 54388 h 494061"/>
                <a:gd name="connsiteX25" fmla="*/ 237839 w 476249"/>
                <a:gd name="connsiteY25" fmla="*/ 54388 h 494061"/>
                <a:gd name="connsiteX26" fmla="*/ 420814 w 476249"/>
                <a:gd name="connsiteY26" fmla="*/ 235363 h 494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76249" h="494061">
                  <a:moveTo>
                    <a:pt x="476250" y="243364"/>
                  </a:moveTo>
                  <a:lnTo>
                    <a:pt x="476250" y="235172"/>
                  </a:lnTo>
                  <a:cubicBezTo>
                    <a:pt x="473823" y="105160"/>
                    <a:pt x="368157" y="804"/>
                    <a:pt x="238125" y="0"/>
                  </a:cubicBezTo>
                  <a:lnTo>
                    <a:pt x="238125" y="0"/>
                  </a:lnTo>
                  <a:cubicBezTo>
                    <a:pt x="108093" y="804"/>
                    <a:pt x="2427" y="105160"/>
                    <a:pt x="0" y="235172"/>
                  </a:cubicBezTo>
                  <a:lnTo>
                    <a:pt x="0" y="243364"/>
                  </a:lnTo>
                  <a:cubicBezTo>
                    <a:pt x="871" y="271562"/>
                    <a:pt x="6473" y="299414"/>
                    <a:pt x="16573" y="325755"/>
                  </a:cubicBezTo>
                  <a:cubicBezTo>
                    <a:pt x="26214" y="350609"/>
                    <a:pt x="40213" y="373543"/>
                    <a:pt x="57912" y="393478"/>
                  </a:cubicBezTo>
                  <a:cubicBezTo>
                    <a:pt x="79724" y="417195"/>
                    <a:pt x="103537" y="463391"/>
                    <a:pt x="113633" y="483965"/>
                  </a:cubicBezTo>
                  <a:cubicBezTo>
                    <a:pt x="116721" y="490180"/>
                    <a:pt x="123076" y="494096"/>
                    <a:pt x="130016" y="494062"/>
                  </a:cubicBezTo>
                  <a:lnTo>
                    <a:pt x="346234" y="494062"/>
                  </a:lnTo>
                  <a:cubicBezTo>
                    <a:pt x="353174" y="494096"/>
                    <a:pt x="359529" y="490180"/>
                    <a:pt x="362617" y="483965"/>
                  </a:cubicBezTo>
                  <a:cubicBezTo>
                    <a:pt x="372713" y="463391"/>
                    <a:pt x="396526" y="417290"/>
                    <a:pt x="418338" y="393478"/>
                  </a:cubicBezTo>
                  <a:cubicBezTo>
                    <a:pt x="436037" y="373543"/>
                    <a:pt x="450036" y="350609"/>
                    <a:pt x="459676" y="325755"/>
                  </a:cubicBezTo>
                  <a:cubicBezTo>
                    <a:pt x="469777" y="299414"/>
                    <a:pt x="475379" y="271562"/>
                    <a:pt x="476250" y="243364"/>
                  </a:cubicBezTo>
                  <a:close/>
                  <a:moveTo>
                    <a:pt x="421386" y="242507"/>
                  </a:moveTo>
                  <a:cubicBezTo>
                    <a:pt x="420709" y="264394"/>
                    <a:pt x="416429" y="286020"/>
                    <a:pt x="408718" y="306515"/>
                  </a:cubicBezTo>
                  <a:cubicBezTo>
                    <a:pt x="401485" y="324971"/>
                    <a:pt x="391037" y="341999"/>
                    <a:pt x="377857" y="356807"/>
                  </a:cubicBezTo>
                  <a:cubicBezTo>
                    <a:pt x="356714" y="381975"/>
                    <a:pt x="338588" y="409531"/>
                    <a:pt x="323850" y="438912"/>
                  </a:cubicBezTo>
                  <a:lnTo>
                    <a:pt x="152400" y="438912"/>
                  </a:lnTo>
                  <a:cubicBezTo>
                    <a:pt x="137831" y="409455"/>
                    <a:pt x="119864" y="381803"/>
                    <a:pt x="98870" y="356521"/>
                  </a:cubicBezTo>
                  <a:cubicBezTo>
                    <a:pt x="85690" y="341713"/>
                    <a:pt x="75241" y="324685"/>
                    <a:pt x="68008" y="306229"/>
                  </a:cubicBezTo>
                  <a:cubicBezTo>
                    <a:pt x="60135" y="285761"/>
                    <a:pt x="55694" y="264135"/>
                    <a:pt x="54864" y="242221"/>
                  </a:cubicBezTo>
                  <a:lnTo>
                    <a:pt x="54864" y="235363"/>
                  </a:lnTo>
                  <a:cubicBezTo>
                    <a:pt x="56570" y="135350"/>
                    <a:pt x="137813" y="54995"/>
                    <a:pt x="237839" y="54388"/>
                  </a:cubicBezTo>
                  <a:lnTo>
                    <a:pt x="237839" y="54388"/>
                  </a:lnTo>
                  <a:cubicBezTo>
                    <a:pt x="337865" y="54995"/>
                    <a:pt x="419109" y="135350"/>
                    <a:pt x="420814" y="23536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Hình tự do: Hình 101">
              <a:extLst>
                <a:ext uri="{FF2B5EF4-FFF2-40B4-BE49-F238E27FC236}">
                  <a16:creationId xmlns:a16="http://schemas.microsoft.com/office/drawing/2014/main" id="{6F1AD01A-BE09-46C2-AF52-168574FD9B5A}"/>
                </a:ext>
              </a:extLst>
            </p:cNvPr>
            <p:cNvSpPr/>
            <p:nvPr/>
          </p:nvSpPr>
          <p:spPr>
            <a:xfrm>
              <a:off x="1339884" y="5657417"/>
              <a:ext cx="44046" cy="96175"/>
            </a:xfrm>
            <a:custGeom>
              <a:avLst/>
              <a:gdLst>
                <a:gd name="connsiteX0" fmla="*/ 19050 w 38100"/>
                <a:gd name="connsiteY0" fmla="*/ 104775 h 104775"/>
                <a:gd name="connsiteX1" fmla="*/ 38100 w 38100"/>
                <a:gd name="connsiteY1" fmla="*/ 85725 h 104775"/>
                <a:gd name="connsiteX2" fmla="*/ 38100 w 38100"/>
                <a:gd name="connsiteY2" fmla="*/ 19050 h 104775"/>
                <a:gd name="connsiteX3" fmla="*/ 19050 w 38100"/>
                <a:gd name="connsiteY3" fmla="*/ 0 h 104775"/>
                <a:gd name="connsiteX4" fmla="*/ 0 w 38100"/>
                <a:gd name="connsiteY4" fmla="*/ 19050 h 104775"/>
                <a:gd name="connsiteX5" fmla="*/ 0 w 38100"/>
                <a:gd name="connsiteY5" fmla="*/ 85725 h 104775"/>
                <a:gd name="connsiteX6" fmla="*/ 19050 w 38100"/>
                <a:gd name="connsiteY6" fmla="*/ 104775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 h="104775">
                  <a:moveTo>
                    <a:pt x="19050" y="104775"/>
                  </a:moveTo>
                  <a:cubicBezTo>
                    <a:pt x="29571" y="104775"/>
                    <a:pt x="38100" y="96246"/>
                    <a:pt x="38100" y="85725"/>
                  </a:cubicBezTo>
                  <a:lnTo>
                    <a:pt x="38100" y="19050"/>
                  </a:lnTo>
                  <a:cubicBezTo>
                    <a:pt x="38100" y="8529"/>
                    <a:pt x="29571" y="0"/>
                    <a:pt x="19050" y="0"/>
                  </a:cubicBezTo>
                  <a:cubicBezTo>
                    <a:pt x="8529" y="0"/>
                    <a:pt x="0" y="8529"/>
                    <a:pt x="0" y="19050"/>
                  </a:cubicBezTo>
                  <a:lnTo>
                    <a:pt x="0" y="85725"/>
                  </a:lnTo>
                  <a:cubicBezTo>
                    <a:pt x="0" y="96246"/>
                    <a:pt x="8529" y="104775"/>
                    <a:pt x="19050" y="10477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Hình tự do: Hình 102">
              <a:extLst>
                <a:ext uri="{FF2B5EF4-FFF2-40B4-BE49-F238E27FC236}">
                  <a16:creationId xmlns:a16="http://schemas.microsoft.com/office/drawing/2014/main" id="{993CA718-AF33-4F17-914A-44D83A884ADF}"/>
                </a:ext>
              </a:extLst>
            </p:cNvPr>
            <p:cNvSpPr/>
            <p:nvPr/>
          </p:nvSpPr>
          <p:spPr>
            <a:xfrm>
              <a:off x="1069281" y="5757827"/>
              <a:ext cx="69446" cy="77701"/>
            </a:xfrm>
            <a:custGeom>
              <a:avLst/>
              <a:gdLst>
                <a:gd name="connsiteX0" fmla="*/ 52105 w 84504"/>
                <a:gd name="connsiteY0" fmla="*/ 79111 h 84649"/>
                <a:gd name="connsiteX1" fmla="*/ 78965 w 84504"/>
                <a:gd name="connsiteY1" fmla="*/ 79111 h 84649"/>
                <a:gd name="connsiteX2" fmla="*/ 78965 w 84504"/>
                <a:gd name="connsiteY2" fmla="*/ 52250 h 84649"/>
                <a:gd name="connsiteX3" fmla="*/ 31817 w 84504"/>
                <a:gd name="connsiteY3" fmla="*/ 4911 h 84649"/>
                <a:gd name="connsiteX4" fmla="*/ 4910 w 84504"/>
                <a:gd name="connsiteY4" fmla="*/ 6283 h 84649"/>
                <a:gd name="connsiteX5" fmla="*/ 4956 w 84504"/>
                <a:gd name="connsiteY5" fmla="*/ 31866 h 84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504" h="84649">
                  <a:moveTo>
                    <a:pt x="52105" y="79111"/>
                  </a:moveTo>
                  <a:cubicBezTo>
                    <a:pt x="59535" y="86496"/>
                    <a:pt x="71535" y="86496"/>
                    <a:pt x="78965" y="79111"/>
                  </a:cubicBezTo>
                  <a:cubicBezTo>
                    <a:pt x="86351" y="71680"/>
                    <a:pt x="86351" y="59680"/>
                    <a:pt x="78965" y="52250"/>
                  </a:cubicBezTo>
                  <a:lnTo>
                    <a:pt x="31817" y="4911"/>
                  </a:lnTo>
                  <a:cubicBezTo>
                    <a:pt x="24008" y="-2140"/>
                    <a:pt x="11962" y="-1525"/>
                    <a:pt x="4910" y="6283"/>
                  </a:cubicBezTo>
                  <a:cubicBezTo>
                    <a:pt x="-1654" y="13555"/>
                    <a:pt x="-1634" y="24619"/>
                    <a:pt x="4956" y="3186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Hình tự do: Hình 103">
              <a:extLst>
                <a:ext uri="{FF2B5EF4-FFF2-40B4-BE49-F238E27FC236}">
                  <a16:creationId xmlns:a16="http://schemas.microsoft.com/office/drawing/2014/main" id="{CABDCF1D-DAE8-4403-B1B2-93A3FC21F961}"/>
                </a:ext>
              </a:extLst>
            </p:cNvPr>
            <p:cNvSpPr/>
            <p:nvPr/>
          </p:nvSpPr>
          <p:spPr>
            <a:xfrm>
              <a:off x="1584755" y="5762364"/>
              <a:ext cx="68705" cy="76579"/>
            </a:xfrm>
            <a:custGeom>
              <a:avLst/>
              <a:gdLst>
                <a:gd name="connsiteX0" fmla="*/ 19446 w 83603"/>
                <a:gd name="connsiteY0" fmla="*/ 83407 h 83426"/>
                <a:gd name="connsiteX1" fmla="*/ 32971 w 83603"/>
                <a:gd name="connsiteY1" fmla="*/ 77787 h 83426"/>
                <a:gd name="connsiteX2" fmla="*/ 80025 w 83603"/>
                <a:gd name="connsiteY2" fmla="*/ 30162 h 83426"/>
                <a:gd name="connsiteX3" fmla="*/ 75664 w 83603"/>
                <a:gd name="connsiteY3" fmla="*/ 3577 h 83426"/>
                <a:gd name="connsiteX4" fmla="*/ 53164 w 83603"/>
                <a:gd name="connsiteY4" fmla="*/ 3778 h 83426"/>
                <a:gd name="connsiteX5" fmla="*/ 5539 w 83603"/>
                <a:gd name="connsiteY5" fmla="*/ 51403 h 83426"/>
                <a:gd name="connsiteX6" fmla="*/ 5539 w 83603"/>
                <a:gd name="connsiteY6" fmla="*/ 78264 h 83426"/>
                <a:gd name="connsiteX7" fmla="*/ 19446 w 83603"/>
                <a:gd name="connsiteY7" fmla="*/ 83407 h 83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603" h="83426">
                  <a:moveTo>
                    <a:pt x="19446" y="83407"/>
                  </a:moveTo>
                  <a:cubicBezTo>
                    <a:pt x="24523" y="83411"/>
                    <a:pt x="29392" y="81388"/>
                    <a:pt x="32971" y="77787"/>
                  </a:cubicBezTo>
                  <a:lnTo>
                    <a:pt x="80025" y="30162"/>
                  </a:lnTo>
                  <a:cubicBezTo>
                    <a:pt x="86162" y="21617"/>
                    <a:pt x="84210" y="9714"/>
                    <a:pt x="75664" y="3577"/>
                  </a:cubicBezTo>
                  <a:cubicBezTo>
                    <a:pt x="68922" y="-1265"/>
                    <a:pt x="59819" y="-1184"/>
                    <a:pt x="53164" y="3778"/>
                  </a:cubicBezTo>
                  <a:lnTo>
                    <a:pt x="5539" y="51403"/>
                  </a:lnTo>
                  <a:cubicBezTo>
                    <a:pt x="-1846" y="58834"/>
                    <a:pt x="-1846" y="70833"/>
                    <a:pt x="5539" y="78264"/>
                  </a:cubicBezTo>
                  <a:cubicBezTo>
                    <a:pt x="9290" y="81786"/>
                    <a:pt x="14306" y="83641"/>
                    <a:pt x="19446" y="83407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Hình tự do: Hình 104">
              <a:extLst>
                <a:ext uri="{FF2B5EF4-FFF2-40B4-BE49-F238E27FC236}">
                  <a16:creationId xmlns:a16="http://schemas.microsoft.com/office/drawing/2014/main" id="{84075318-2DBD-481B-BA76-B4B77ED4DD3F}"/>
                </a:ext>
              </a:extLst>
            </p:cNvPr>
            <p:cNvSpPr/>
            <p:nvPr/>
          </p:nvSpPr>
          <p:spPr>
            <a:xfrm>
              <a:off x="958938" y="5985287"/>
              <a:ext cx="86105" cy="34973"/>
            </a:xfrm>
            <a:custGeom>
              <a:avLst/>
              <a:gdLst>
                <a:gd name="connsiteX0" fmla="*/ 85725 w 104775"/>
                <a:gd name="connsiteY0" fmla="*/ 0 h 38100"/>
                <a:gd name="connsiteX1" fmla="*/ 19050 w 104775"/>
                <a:gd name="connsiteY1" fmla="*/ 0 h 38100"/>
                <a:gd name="connsiteX2" fmla="*/ 0 w 104775"/>
                <a:gd name="connsiteY2" fmla="*/ 19050 h 38100"/>
                <a:gd name="connsiteX3" fmla="*/ 19050 w 104775"/>
                <a:gd name="connsiteY3" fmla="*/ 38100 h 38100"/>
                <a:gd name="connsiteX4" fmla="*/ 85725 w 104775"/>
                <a:gd name="connsiteY4" fmla="*/ 38100 h 38100"/>
                <a:gd name="connsiteX5" fmla="*/ 104775 w 104775"/>
                <a:gd name="connsiteY5" fmla="*/ 19050 h 38100"/>
                <a:gd name="connsiteX6" fmla="*/ 85725 w 104775"/>
                <a:gd name="connsiteY6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775" h="38100">
                  <a:moveTo>
                    <a:pt x="85725" y="0"/>
                  </a:moveTo>
                  <a:lnTo>
                    <a:pt x="19050" y="0"/>
                  </a:lnTo>
                  <a:cubicBezTo>
                    <a:pt x="8529" y="0"/>
                    <a:pt x="0" y="8529"/>
                    <a:pt x="0" y="19050"/>
                  </a:cubicBezTo>
                  <a:cubicBezTo>
                    <a:pt x="0" y="29571"/>
                    <a:pt x="8529" y="38100"/>
                    <a:pt x="19050" y="38100"/>
                  </a:cubicBezTo>
                  <a:lnTo>
                    <a:pt x="85725" y="38100"/>
                  </a:lnTo>
                  <a:cubicBezTo>
                    <a:pt x="96246" y="38100"/>
                    <a:pt x="104775" y="29571"/>
                    <a:pt x="104775" y="19050"/>
                  </a:cubicBezTo>
                  <a:cubicBezTo>
                    <a:pt x="104775" y="8529"/>
                    <a:pt x="96246" y="0"/>
                    <a:pt x="8572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Hình tự do: Hình 105">
              <a:extLst>
                <a:ext uri="{FF2B5EF4-FFF2-40B4-BE49-F238E27FC236}">
                  <a16:creationId xmlns:a16="http://schemas.microsoft.com/office/drawing/2014/main" id="{47399D6A-D0F6-43F6-B072-D288D1A7D2D4}"/>
                </a:ext>
              </a:extLst>
            </p:cNvPr>
            <p:cNvSpPr/>
            <p:nvPr/>
          </p:nvSpPr>
          <p:spPr>
            <a:xfrm>
              <a:off x="1067520" y="6170285"/>
              <a:ext cx="70059" cy="78689"/>
            </a:xfrm>
            <a:custGeom>
              <a:avLst/>
              <a:gdLst>
                <a:gd name="connsiteX0" fmla="*/ 53808 w 85249"/>
                <a:gd name="connsiteY0" fmla="*/ 4581 h 85725"/>
                <a:gd name="connsiteX1" fmla="*/ 6659 w 85249"/>
                <a:gd name="connsiteY1" fmla="*/ 52206 h 85725"/>
                <a:gd name="connsiteX2" fmla="*/ 4581 w 85249"/>
                <a:gd name="connsiteY2" fmla="*/ 79066 h 85725"/>
                <a:gd name="connsiteX3" fmla="*/ 31442 w 85249"/>
                <a:gd name="connsiteY3" fmla="*/ 81144 h 85725"/>
                <a:gd name="connsiteX4" fmla="*/ 33520 w 85249"/>
                <a:gd name="connsiteY4" fmla="*/ 79066 h 85725"/>
                <a:gd name="connsiteX5" fmla="*/ 80669 w 85249"/>
                <a:gd name="connsiteY5" fmla="*/ 31441 h 85725"/>
                <a:gd name="connsiteX6" fmla="*/ 78590 w 85249"/>
                <a:gd name="connsiteY6" fmla="*/ 4581 h 85725"/>
                <a:gd name="connsiteX7" fmla="*/ 53808 w 85249"/>
                <a:gd name="connsiteY7" fmla="*/ 4581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249" h="85725">
                  <a:moveTo>
                    <a:pt x="53808" y="4581"/>
                  </a:moveTo>
                  <a:lnTo>
                    <a:pt x="6659" y="52206"/>
                  </a:lnTo>
                  <a:cubicBezTo>
                    <a:pt x="-1332" y="59049"/>
                    <a:pt x="-2263" y="71075"/>
                    <a:pt x="4581" y="79066"/>
                  </a:cubicBezTo>
                  <a:cubicBezTo>
                    <a:pt x="11425" y="87058"/>
                    <a:pt x="23451" y="87987"/>
                    <a:pt x="31442" y="81144"/>
                  </a:cubicBezTo>
                  <a:cubicBezTo>
                    <a:pt x="32187" y="80506"/>
                    <a:pt x="32882" y="79811"/>
                    <a:pt x="33520" y="79066"/>
                  </a:cubicBezTo>
                  <a:lnTo>
                    <a:pt x="80669" y="31441"/>
                  </a:lnTo>
                  <a:cubicBezTo>
                    <a:pt x="87512" y="23450"/>
                    <a:pt x="86582" y="11424"/>
                    <a:pt x="78590" y="4581"/>
                  </a:cubicBezTo>
                  <a:cubicBezTo>
                    <a:pt x="71459" y="-1527"/>
                    <a:pt x="60941" y="-1527"/>
                    <a:pt x="53808" y="4581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Hình tự do: Hình 106">
              <a:extLst>
                <a:ext uri="{FF2B5EF4-FFF2-40B4-BE49-F238E27FC236}">
                  <a16:creationId xmlns:a16="http://schemas.microsoft.com/office/drawing/2014/main" id="{F1CF5878-A20A-46F5-8331-78739AD6C84C}"/>
                </a:ext>
              </a:extLst>
            </p:cNvPr>
            <p:cNvSpPr/>
            <p:nvPr/>
          </p:nvSpPr>
          <p:spPr>
            <a:xfrm>
              <a:off x="1585053" y="6165400"/>
              <a:ext cx="71945" cy="80434"/>
            </a:xfrm>
            <a:custGeom>
              <a:avLst/>
              <a:gdLst>
                <a:gd name="connsiteX0" fmla="*/ 33190 w 87546"/>
                <a:gd name="connsiteY0" fmla="*/ 6283 h 87626"/>
                <a:gd name="connsiteX1" fmla="*/ 6283 w 87546"/>
                <a:gd name="connsiteY1" fmla="*/ 4911 h 87626"/>
                <a:gd name="connsiteX2" fmla="*/ 4911 w 87546"/>
                <a:gd name="connsiteY2" fmla="*/ 31817 h 87626"/>
                <a:gd name="connsiteX3" fmla="*/ 6234 w 87546"/>
                <a:gd name="connsiteY3" fmla="*/ 33144 h 87626"/>
                <a:gd name="connsiteX4" fmla="*/ 53859 w 87546"/>
                <a:gd name="connsiteY4" fmla="*/ 80769 h 87626"/>
                <a:gd name="connsiteX5" fmla="*/ 80689 w 87546"/>
                <a:gd name="connsiteY5" fmla="*/ 83213 h 87626"/>
                <a:gd name="connsiteX6" fmla="*/ 83133 w 87546"/>
                <a:gd name="connsiteY6" fmla="*/ 56384 h 87626"/>
                <a:gd name="connsiteX7" fmla="*/ 80052 w 87546"/>
                <a:gd name="connsiteY7" fmla="*/ 53432 h 87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546" h="87626">
                  <a:moveTo>
                    <a:pt x="33190" y="6283"/>
                  </a:moveTo>
                  <a:cubicBezTo>
                    <a:pt x="26139" y="-1525"/>
                    <a:pt x="14093" y="-2140"/>
                    <a:pt x="6283" y="4911"/>
                  </a:cubicBezTo>
                  <a:cubicBezTo>
                    <a:pt x="-1525" y="11961"/>
                    <a:pt x="-2140" y="24007"/>
                    <a:pt x="4911" y="31817"/>
                  </a:cubicBezTo>
                  <a:cubicBezTo>
                    <a:pt x="5330" y="32280"/>
                    <a:pt x="5772" y="32724"/>
                    <a:pt x="6234" y="33144"/>
                  </a:cubicBezTo>
                  <a:lnTo>
                    <a:pt x="53859" y="80769"/>
                  </a:lnTo>
                  <a:cubicBezTo>
                    <a:pt x="60593" y="88853"/>
                    <a:pt x="72605" y="89947"/>
                    <a:pt x="80689" y="83213"/>
                  </a:cubicBezTo>
                  <a:cubicBezTo>
                    <a:pt x="88773" y="76480"/>
                    <a:pt x="89866" y="64468"/>
                    <a:pt x="83133" y="56384"/>
                  </a:cubicBezTo>
                  <a:cubicBezTo>
                    <a:pt x="82219" y="55288"/>
                    <a:pt x="81187" y="54298"/>
                    <a:pt x="80052" y="5343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Hình tự do: Hình 107">
              <a:extLst>
                <a:ext uri="{FF2B5EF4-FFF2-40B4-BE49-F238E27FC236}">
                  <a16:creationId xmlns:a16="http://schemas.microsoft.com/office/drawing/2014/main" id="{AE5F2A64-4F36-4C26-9F48-88EA46E9CFC7}"/>
                </a:ext>
              </a:extLst>
            </p:cNvPr>
            <p:cNvSpPr/>
            <p:nvPr/>
          </p:nvSpPr>
          <p:spPr>
            <a:xfrm>
              <a:off x="1674919" y="5984675"/>
              <a:ext cx="86105" cy="34973"/>
            </a:xfrm>
            <a:custGeom>
              <a:avLst/>
              <a:gdLst>
                <a:gd name="connsiteX0" fmla="*/ 85725 w 104775"/>
                <a:gd name="connsiteY0" fmla="*/ 0 h 38100"/>
                <a:gd name="connsiteX1" fmla="*/ 19050 w 104775"/>
                <a:gd name="connsiteY1" fmla="*/ 0 h 38100"/>
                <a:gd name="connsiteX2" fmla="*/ 0 w 104775"/>
                <a:gd name="connsiteY2" fmla="*/ 19050 h 38100"/>
                <a:gd name="connsiteX3" fmla="*/ 19050 w 104775"/>
                <a:gd name="connsiteY3" fmla="*/ 38100 h 38100"/>
                <a:gd name="connsiteX4" fmla="*/ 85725 w 104775"/>
                <a:gd name="connsiteY4" fmla="*/ 38100 h 38100"/>
                <a:gd name="connsiteX5" fmla="*/ 104775 w 104775"/>
                <a:gd name="connsiteY5" fmla="*/ 19050 h 38100"/>
                <a:gd name="connsiteX6" fmla="*/ 85725 w 104775"/>
                <a:gd name="connsiteY6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775" h="38100">
                  <a:moveTo>
                    <a:pt x="85725" y="0"/>
                  </a:moveTo>
                  <a:lnTo>
                    <a:pt x="19050" y="0"/>
                  </a:lnTo>
                  <a:cubicBezTo>
                    <a:pt x="8529" y="0"/>
                    <a:pt x="0" y="8529"/>
                    <a:pt x="0" y="19050"/>
                  </a:cubicBezTo>
                  <a:cubicBezTo>
                    <a:pt x="0" y="29571"/>
                    <a:pt x="8529" y="38100"/>
                    <a:pt x="19050" y="38100"/>
                  </a:cubicBezTo>
                  <a:lnTo>
                    <a:pt x="85725" y="38100"/>
                  </a:lnTo>
                  <a:cubicBezTo>
                    <a:pt x="96246" y="38100"/>
                    <a:pt x="104775" y="29571"/>
                    <a:pt x="104775" y="19050"/>
                  </a:cubicBezTo>
                  <a:cubicBezTo>
                    <a:pt x="104775" y="8529"/>
                    <a:pt x="96246" y="0"/>
                    <a:pt x="8572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F6C2C93-B219-402B-96A6-C059B16D31CA}"/>
              </a:ext>
            </a:extLst>
          </p:cNvPr>
          <p:cNvGrpSpPr/>
          <p:nvPr/>
        </p:nvGrpSpPr>
        <p:grpSpPr>
          <a:xfrm>
            <a:off x="4625646" y="185357"/>
            <a:ext cx="4790496" cy="721881"/>
            <a:chOff x="4217868" y="144982"/>
            <a:chExt cx="4790496" cy="755218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17AFA28C-BB6B-4B1A-9E12-92A2D229434C}"/>
                </a:ext>
              </a:extLst>
            </p:cNvPr>
            <p:cNvGrpSpPr/>
            <p:nvPr/>
          </p:nvGrpSpPr>
          <p:grpSpPr>
            <a:xfrm>
              <a:off x="4217868" y="144982"/>
              <a:ext cx="4790496" cy="755218"/>
              <a:chOff x="4189320" y="144982"/>
              <a:chExt cx="5958235" cy="755218"/>
            </a:xfrm>
          </p:grpSpPr>
          <p:sp>
            <p:nvSpPr>
              <p:cNvPr id="56" name="Rectangle: Rounded Corners 55">
                <a:extLst>
                  <a:ext uri="{FF2B5EF4-FFF2-40B4-BE49-F238E27FC236}">
                    <a16:creationId xmlns:a16="http://schemas.microsoft.com/office/drawing/2014/main" id="{59C5CB4A-F85A-407B-9EBA-C305B6E11282}"/>
                  </a:ext>
                </a:extLst>
              </p:cNvPr>
              <p:cNvSpPr/>
              <p:nvPr/>
            </p:nvSpPr>
            <p:spPr>
              <a:xfrm>
                <a:off x="4189320" y="144982"/>
                <a:ext cx="5958235" cy="755218"/>
              </a:xfrm>
              <a:prstGeom prst="roundRect">
                <a:avLst>
                  <a:gd name="adj" fmla="val 50000"/>
                </a:avLst>
              </a:prstGeom>
              <a:solidFill>
                <a:srgbClr val="00A29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1CAA7295-E1FB-43DD-A5EE-47F27548E569}"/>
                  </a:ext>
                </a:extLst>
              </p:cNvPr>
              <p:cNvSpPr txBox="1"/>
              <p:nvPr/>
            </p:nvSpPr>
            <p:spPr>
              <a:xfrm>
                <a:off x="5022372" y="241855"/>
                <a:ext cx="4936513" cy="5473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spc="10" dirty="0" err="1">
                    <a:solidFill>
                      <a:schemeClr val="bg1"/>
                    </a:solidFill>
                    <a:effectLst/>
                    <a:latin typeface="Roboto Medium" panose="02000000000000000000" pitchFamily="2" charset="0"/>
                    <a:ea typeface="Roboto Medium" panose="02000000000000000000" pitchFamily="2" charset="0"/>
                  </a:rPr>
                  <a:t>Mục</a:t>
                </a:r>
                <a:r>
                  <a:rPr lang="en-US" sz="2800" b="1" spc="10" dirty="0">
                    <a:solidFill>
                      <a:schemeClr val="bg1"/>
                    </a:solidFill>
                    <a:effectLst/>
                    <a:latin typeface="Roboto Medium" panose="02000000000000000000" pitchFamily="2" charset="0"/>
                    <a:ea typeface="Roboto Medium" panose="02000000000000000000" pitchFamily="2" charset="0"/>
                  </a:rPr>
                  <a:t> </a:t>
                </a:r>
                <a:r>
                  <a:rPr lang="en-US" sz="2800" b="1" spc="10" dirty="0" err="1">
                    <a:solidFill>
                      <a:schemeClr val="bg1"/>
                    </a:solidFill>
                    <a:effectLst/>
                    <a:latin typeface="Roboto Medium" panose="02000000000000000000" pitchFamily="2" charset="0"/>
                    <a:ea typeface="Roboto Medium" panose="02000000000000000000" pitchFamily="2" charset="0"/>
                  </a:rPr>
                  <a:t>đích</a:t>
                </a:r>
                <a:r>
                  <a:rPr lang="en-US" sz="2800" b="1" spc="10" dirty="0">
                    <a:solidFill>
                      <a:schemeClr val="bg1"/>
                    </a:solidFill>
                    <a:effectLst/>
                    <a:latin typeface="Roboto Medium" panose="02000000000000000000" pitchFamily="2" charset="0"/>
                    <a:ea typeface="Roboto Medium" panose="02000000000000000000" pitchFamily="2" charset="0"/>
                  </a:rPr>
                  <a:t> </a:t>
                </a:r>
                <a:r>
                  <a:rPr lang="en-US" sz="2800" b="1" spc="10" dirty="0" err="1">
                    <a:solidFill>
                      <a:schemeClr val="bg1"/>
                    </a:solidFill>
                    <a:effectLst/>
                    <a:latin typeface="Roboto Medium" panose="02000000000000000000" pitchFamily="2" charset="0"/>
                    <a:ea typeface="Roboto Medium" panose="02000000000000000000" pitchFamily="2" charset="0"/>
                  </a:rPr>
                  <a:t>của</a:t>
                </a:r>
                <a:r>
                  <a:rPr lang="en-US" sz="2800" b="1" spc="10" dirty="0">
                    <a:solidFill>
                      <a:schemeClr val="bg1"/>
                    </a:solidFill>
                    <a:effectLst/>
                    <a:latin typeface="Roboto Medium" panose="02000000000000000000" pitchFamily="2" charset="0"/>
                    <a:ea typeface="Roboto Medium" panose="02000000000000000000" pitchFamily="2" charset="0"/>
                  </a:rPr>
                  <a:t> </a:t>
                </a:r>
                <a:r>
                  <a:rPr lang="en-US" sz="2800" b="1" spc="10" dirty="0" err="1">
                    <a:solidFill>
                      <a:schemeClr val="bg1"/>
                    </a:solidFill>
                    <a:effectLst/>
                    <a:latin typeface="Roboto Medium" panose="02000000000000000000" pitchFamily="2" charset="0"/>
                    <a:ea typeface="Roboto Medium" panose="02000000000000000000" pitchFamily="2" charset="0"/>
                  </a:rPr>
                  <a:t>biện</a:t>
                </a:r>
                <a:r>
                  <a:rPr lang="en-US" sz="2800" b="1" spc="10" dirty="0">
                    <a:solidFill>
                      <a:schemeClr val="bg1"/>
                    </a:solidFill>
                    <a:effectLst/>
                    <a:latin typeface="Roboto Medium" panose="02000000000000000000" pitchFamily="2" charset="0"/>
                    <a:ea typeface="Roboto Medium" panose="02000000000000000000" pitchFamily="2" charset="0"/>
                  </a:rPr>
                  <a:t> </a:t>
                </a:r>
                <a:r>
                  <a:rPr lang="en-US" sz="2800" b="1" spc="10" dirty="0" err="1">
                    <a:solidFill>
                      <a:schemeClr val="bg1"/>
                    </a:solidFill>
                    <a:effectLst/>
                    <a:latin typeface="Roboto Medium" panose="02000000000000000000" pitchFamily="2" charset="0"/>
                    <a:ea typeface="Roboto Medium" panose="02000000000000000000" pitchFamily="2" charset="0"/>
                  </a:rPr>
                  <a:t>pháp</a:t>
                </a:r>
                <a:endParaRPr lang="vi-VN" sz="2800" b="1" spc="10" dirty="0">
                  <a:solidFill>
                    <a:schemeClr val="bg1"/>
                  </a:solidFill>
                  <a:effectLst/>
                  <a:latin typeface="Roboto Medium" panose="02000000000000000000" pitchFamily="2" charset="0"/>
                  <a:ea typeface="Roboto Medium" panose="02000000000000000000" pitchFamily="2" charset="0"/>
                </a:endParaRPr>
              </a:p>
            </p:txBody>
          </p:sp>
        </p:grp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F87AA9F7-63B3-445E-BC68-D7CF11728678}"/>
                </a:ext>
              </a:extLst>
            </p:cNvPr>
            <p:cNvSpPr/>
            <p:nvPr/>
          </p:nvSpPr>
          <p:spPr>
            <a:xfrm>
              <a:off x="4305662" y="212470"/>
              <a:ext cx="581990" cy="5819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808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3</a:t>
              </a:r>
            </a:p>
          </p:txBody>
        </p:sp>
      </p:grpSp>
      <p:sp>
        <p:nvSpPr>
          <p:cNvPr id="30" name="Arc 29">
            <a:extLst>
              <a:ext uri="{FF2B5EF4-FFF2-40B4-BE49-F238E27FC236}">
                <a16:creationId xmlns:a16="http://schemas.microsoft.com/office/drawing/2014/main" id="{EF09D1B2-ADA2-4813-B51F-AFF7CD035F67}"/>
              </a:ext>
            </a:extLst>
          </p:cNvPr>
          <p:cNvSpPr/>
          <p:nvPr/>
        </p:nvSpPr>
        <p:spPr>
          <a:xfrm flipH="1">
            <a:off x="489814" y="971747"/>
            <a:ext cx="5056632" cy="5562704"/>
          </a:xfrm>
          <a:prstGeom prst="arc">
            <a:avLst>
              <a:gd name="adj1" fmla="val 8406645"/>
              <a:gd name="adj2" fmla="val 13553885"/>
            </a:avLst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AEEB3FD-9201-43C9-A2CC-FDDCC4A4E417}"/>
              </a:ext>
            </a:extLst>
          </p:cNvPr>
          <p:cNvGrpSpPr/>
          <p:nvPr/>
        </p:nvGrpSpPr>
        <p:grpSpPr>
          <a:xfrm>
            <a:off x="4633954" y="4654613"/>
            <a:ext cx="6329356" cy="1017257"/>
            <a:chOff x="4298455" y="4755893"/>
            <a:chExt cx="6329356" cy="1017257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8D2BACBA-780F-41D4-B343-E16D7C67B738}"/>
                </a:ext>
              </a:extLst>
            </p:cNvPr>
            <p:cNvSpPr/>
            <p:nvPr/>
          </p:nvSpPr>
          <p:spPr>
            <a:xfrm>
              <a:off x="4298455" y="4766254"/>
              <a:ext cx="984770" cy="1006896"/>
            </a:xfrm>
            <a:prstGeom prst="ellipse">
              <a:avLst/>
            </a:prstGeom>
            <a:solidFill>
              <a:srgbClr val="DB5843">
                <a:lumMod val="20000"/>
                <a:lumOff val="80000"/>
                <a:alpha val="62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id="{AD472407-8766-4576-9ECC-92DB67F9417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403117" y="4866499"/>
              <a:ext cx="778838" cy="778840"/>
            </a:xfrm>
            <a:custGeom>
              <a:avLst/>
              <a:gdLst>
                <a:gd name="T0" fmla="*/ 417 w 756"/>
                <a:gd name="T1" fmla="*/ 754 h 756"/>
                <a:gd name="T2" fmla="*/ 472 w 756"/>
                <a:gd name="T3" fmla="*/ 744 h 756"/>
                <a:gd name="T4" fmla="*/ 525 w 756"/>
                <a:gd name="T5" fmla="*/ 726 h 756"/>
                <a:gd name="T6" fmla="*/ 574 w 756"/>
                <a:gd name="T7" fmla="*/ 701 h 756"/>
                <a:gd name="T8" fmla="*/ 619 w 756"/>
                <a:gd name="T9" fmla="*/ 670 h 756"/>
                <a:gd name="T10" fmla="*/ 658 w 756"/>
                <a:gd name="T11" fmla="*/ 632 h 756"/>
                <a:gd name="T12" fmla="*/ 691 w 756"/>
                <a:gd name="T13" fmla="*/ 590 h 756"/>
                <a:gd name="T14" fmla="*/ 719 w 756"/>
                <a:gd name="T15" fmla="*/ 542 h 756"/>
                <a:gd name="T16" fmla="*/ 739 w 756"/>
                <a:gd name="T17" fmla="*/ 491 h 756"/>
                <a:gd name="T18" fmla="*/ 751 w 756"/>
                <a:gd name="T19" fmla="*/ 435 h 756"/>
                <a:gd name="T20" fmla="*/ 756 w 756"/>
                <a:gd name="T21" fmla="*/ 378 h 756"/>
                <a:gd name="T22" fmla="*/ 751 w 756"/>
                <a:gd name="T23" fmla="*/ 321 h 756"/>
                <a:gd name="T24" fmla="*/ 739 w 756"/>
                <a:gd name="T25" fmla="*/ 266 h 756"/>
                <a:gd name="T26" fmla="*/ 719 w 756"/>
                <a:gd name="T27" fmla="*/ 214 h 756"/>
                <a:gd name="T28" fmla="*/ 691 w 756"/>
                <a:gd name="T29" fmla="*/ 167 h 756"/>
                <a:gd name="T30" fmla="*/ 658 w 756"/>
                <a:gd name="T31" fmla="*/ 124 h 756"/>
                <a:gd name="T32" fmla="*/ 619 w 756"/>
                <a:gd name="T33" fmla="*/ 87 h 756"/>
                <a:gd name="T34" fmla="*/ 574 w 756"/>
                <a:gd name="T35" fmla="*/ 55 h 756"/>
                <a:gd name="T36" fmla="*/ 525 w 756"/>
                <a:gd name="T37" fmla="*/ 30 h 756"/>
                <a:gd name="T38" fmla="*/ 472 w 756"/>
                <a:gd name="T39" fmla="*/ 12 h 756"/>
                <a:gd name="T40" fmla="*/ 417 w 756"/>
                <a:gd name="T41" fmla="*/ 2 h 756"/>
                <a:gd name="T42" fmla="*/ 358 w 756"/>
                <a:gd name="T43" fmla="*/ 0 h 756"/>
                <a:gd name="T44" fmla="*/ 301 w 756"/>
                <a:gd name="T45" fmla="*/ 8 h 756"/>
                <a:gd name="T46" fmla="*/ 248 w 756"/>
                <a:gd name="T47" fmla="*/ 23 h 756"/>
                <a:gd name="T48" fmla="*/ 197 w 756"/>
                <a:gd name="T49" fmla="*/ 46 h 756"/>
                <a:gd name="T50" fmla="*/ 152 w 756"/>
                <a:gd name="T51" fmla="*/ 76 h 756"/>
                <a:gd name="T52" fmla="*/ 111 w 756"/>
                <a:gd name="T53" fmla="*/ 111 h 756"/>
                <a:gd name="T54" fmla="*/ 75 w 756"/>
                <a:gd name="T55" fmla="*/ 152 h 756"/>
                <a:gd name="T56" fmla="*/ 45 w 756"/>
                <a:gd name="T57" fmla="*/ 198 h 756"/>
                <a:gd name="T58" fmla="*/ 22 w 756"/>
                <a:gd name="T59" fmla="*/ 249 h 756"/>
                <a:gd name="T60" fmla="*/ 7 w 756"/>
                <a:gd name="T61" fmla="*/ 302 h 756"/>
                <a:gd name="T62" fmla="*/ 0 w 756"/>
                <a:gd name="T63" fmla="*/ 359 h 756"/>
                <a:gd name="T64" fmla="*/ 2 w 756"/>
                <a:gd name="T65" fmla="*/ 417 h 756"/>
                <a:gd name="T66" fmla="*/ 12 w 756"/>
                <a:gd name="T67" fmla="*/ 472 h 756"/>
                <a:gd name="T68" fmla="*/ 30 w 756"/>
                <a:gd name="T69" fmla="*/ 525 h 756"/>
                <a:gd name="T70" fmla="*/ 55 w 756"/>
                <a:gd name="T71" fmla="*/ 574 h 756"/>
                <a:gd name="T72" fmla="*/ 86 w 756"/>
                <a:gd name="T73" fmla="*/ 619 h 756"/>
                <a:gd name="T74" fmla="*/ 124 w 756"/>
                <a:gd name="T75" fmla="*/ 658 h 756"/>
                <a:gd name="T76" fmla="*/ 166 w 756"/>
                <a:gd name="T77" fmla="*/ 691 h 756"/>
                <a:gd name="T78" fmla="*/ 214 w 756"/>
                <a:gd name="T79" fmla="*/ 718 h 756"/>
                <a:gd name="T80" fmla="*/ 265 w 756"/>
                <a:gd name="T81" fmla="*/ 739 h 756"/>
                <a:gd name="T82" fmla="*/ 321 w 756"/>
                <a:gd name="T83" fmla="*/ 752 h 756"/>
                <a:gd name="T84" fmla="*/ 378 w 756"/>
                <a:gd name="T85" fmla="*/ 756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56" h="756">
                  <a:moveTo>
                    <a:pt x="378" y="756"/>
                  </a:moveTo>
                  <a:lnTo>
                    <a:pt x="397" y="756"/>
                  </a:lnTo>
                  <a:lnTo>
                    <a:pt x="417" y="754"/>
                  </a:lnTo>
                  <a:lnTo>
                    <a:pt x="435" y="752"/>
                  </a:lnTo>
                  <a:lnTo>
                    <a:pt x="454" y="749"/>
                  </a:lnTo>
                  <a:lnTo>
                    <a:pt x="472" y="744"/>
                  </a:lnTo>
                  <a:lnTo>
                    <a:pt x="490" y="739"/>
                  </a:lnTo>
                  <a:lnTo>
                    <a:pt x="507" y="734"/>
                  </a:lnTo>
                  <a:lnTo>
                    <a:pt x="525" y="726"/>
                  </a:lnTo>
                  <a:lnTo>
                    <a:pt x="542" y="718"/>
                  </a:lnTo>
                  <a:lnTo>
                    <a:pt x="558" y="711"/>
                  </a:lnTo>
                  <a:lnTo>
                    <a:pt x="574" y="701"/>
                  </a:lnTo>
                  <a:lnTo>
                    <a:pt x="589" y="691"/>
                  </a:lnTo>
                  <a:lnTo>
                    <a:pt x="604" y="681"/>
                  </a:lnTo>
                  <a:lnTo>
                    <a:pt x="619" y="670"/>
                  </a:lnTo>
                  <a:lnTo>
                    <a:pt x="632" y="658"/>
                  </a:lnTo>
                  <a:lnTo>
                    <a:pt x="645" y="645"/>
                  </a:lnTo>
                  <a:lnTo>
                    <a:pt x="658" y="632"/>
                  </a:lnTo>
                  <a:lnTo>
                    <a:pt x="669" y="619"/>
                  </a:lnTo>
                  <a:lnTo>
                    <a:pt x="680" y="604"/>
                  </a:lnTo>
                  <a:lnTo>
                    <a:pt x="691" y="590"/>
                  </a:lnTo>
                  <a:lnTo>
                    <a:pt x="701" y="574"/>
                  </a:lnTo>
                  <a:lnTo>
                    <a:pt x="710" y="559"/>
                  </a:lnTo>
                  <a:lnTo>
                    <a:pt x="719" y="542"/>
                  </a:lnTo>
                  <a:lnTo>
                    <a:pt x="727" y="525"/>
                  </a:lnTo>
                  <a:lnTo>
                    <a:pt x="733" y="508"/>
                  </a:lnTo>
                  <a:lnTo>
                    <a:pt x="739" y="491"/>
                  </a:lnTo>
                  <a:lnTo>
                    <a:pt x="744" y="472"/>
                  </a:lnTo>
                  <a:lnTo>
                    <a:pt x="748" y="455"/>
                  </a:lnTo>
                  <a:lnTo>
                    <a:pt x="751" y="435"/>
                  </a:lnTo>
                  <a:lnTo>
                    <a:pt x="754" y="417"/>
                  </a:lnTo>
                  <a:lnTo>
                    <a:pt x="756" y="398"/>
                  </a:lnTo>
                  <a:lnTo>
                    <a:pt x="756" y="378"/>
                  </a:lnTo>
                  <a:lnTo>
                    <a:pt x="756" y="359"/>
                  </a:lnTo>
                  <a:lnTo>
                    <a:pt x="754" y="339"/>
                  </a:lnTo>
                  <a:lnTo>
                    <a:pt x="751" y="321"/>
                  </a:lnTo>
                  <a:lnTo>
                    <a:pt x="748" y="302"/>
                  </a:lnTo>
                  <a:lnTo>
                    <a:pt x="744" y="284"/>
                  </a:lnTo>
                  <a:lnTo>
                    <a:pt x="739" y="266"/>
                  </a:lnTo>
                  <a:lnTo>
                    <a:pt x="733" y="249"/>
                  </a:lnTo>
                  <a:lnTo>
                    <a:pt x="727" y="231"/>
                  </a:lnTo>
                  <a:lnTo>
                    <a:pt x="719" y="214"/>
                  </a:lnTo>
                  <a:lnTo>
                    <a:pt x="710" y="198"/>
                  </a:lnTo>
                  <a:lnTo>
                    <a:pt x="701" y="183"/>
                  </a:lnTo>
                  <a:lnTo>
                    <a:pt x="691" y="167"/>
                  </a:lnTo>
                  <a:lnTo>
                    <a:pt x="680" y="152"/>
                  </a:lnTo>
                  <a:lnTo>
                    <a:pt x="669" y="137"/>
                  </a:lnTo>
                  <a:lnTo>
                    <a:pt x="658" y="124"/>
                  </a:lnTo>
                  <a:lnTo>
                    <a:pt x="645" y="111"/>
                  </a:lnTo>
                  <a:lnTo>
                    <a:pt x="632" y="98"/>
                  </a:lnTo>
                  <a:lnTo>
                    <a:pt x="619" y="87"/>
                  </a:lnTo>
                  <a:lnTo>
                    <a:pt x="604" y="76"/>
                  </a:lnTo>
                  <a:lnTo>
                    <a:pt x="589" y="65"/>
                  </a:lnTo>
                  <a:lnTo>
                    <a:pt x="574" y="55"/>
                  </a:lnTo>
                  <a:lnTo>
                    <a:pt x="558" y="46"/>
                  </a:lnTo>
                  <a:lnTo>
                    <a:pt x="542" y="38"/>
                  </a:lnTo>
                  <a:lnTo>
                    <a:pt x="525" y="30"/>
                  </a:lnTo>
                  <a:lnTo>
                    <a:pt x="507" y="23"/>
                  </a:lnTo>
                  <a:lnTo>
                    <a:pt x="490" y="17"/>
                  </a:lnTo>
                  <a:lnTo>
                    <a:pt x="472" y="12"/>
                  </a:lnTo>
                  <a:lnTo>
                    <a:pt x="454" y="8"/>
                  </a:lnTo>
                  <a:lnTo>
                    <a:pt x="435" y="5"/>
                  </a:lnTo>
                  <a:lnTo>
                    <a:pt x="417" y="2"/>
                  </a:lnTo>
                  <a:lnTo>
                    <a:pt x="397" y="0"/>
                  </a:lnTo>
                  <a:lnTo>
                    <a:pt x="378" y="0"/>
                  </a:lnTo>
                  <a:lnTo>
                    <a:pt x="358" y="0"/>
                  </a:lnTo>
                  <a:lnTo>
                    <a:pt x="339" y="2"/>
                  </a:lnTo>
                  <a:lnTo>
                    <a:pt x="321" y="5"/>
                  </a:lnTo>
                  <a:lnTo>
                    <a:pt x="301" y="8"/>
                  </a:lnTo>
                  <a:lnTo>
                    <a:pt x="284" y="12"/>
                  </a:lnTo>
                  <a:lnTo>
                    <a:pt x="265" y="17"/>
                  </a:lnTo>
                  <a:lnTo>
                    <a:pt x="248" y="23"/>
                  </a:lnTo>
                  <a:lnTo>
                    <a:pt x="231" y="30"/>
                  </a:lnTo>
                  <a:lnTo>
                    <a:pt x="214" y="38"/>
                  </a:lnTo>
                  <a:lnTo>
                    <a:pt x="197" y="46"/>
                  </a:lnTo>
                  <a:lnTo>
                    <a:pt x="182" y="55"/>
                  </a:lnTo>
                  <a:lnTo>
                    <a:pt x="166" y="65"/>
                  </a:lnTo>
                  <a:lnTo>
                    <a:pt x="152" y="76"/>
                  </a:lnTo>
                  <a:lnTo>
                    <a:pt x="137" y="87"/>
                  </a:lnTo>
                  <a:lnTo>
                    <a:pt x="124" y="98"/>
                  </a:lnTo>
                  <a:lnTo>
                    <a:pt x="111" y="111"/>
                  </a:lnTo>
                  <a:lnTo>
                    <a:pt x="98" y="124"/>
                  </a:lnTo>
                  <a:lnTo>
                    <a:pt x="86" y="137"/>
                  </a:lnTo>
                  <a:lnTo>
                    <a:pt x="75" y="152"/>
                  </a:lnTo>
                  <a:lnTo>
                    <a:pt x="65" y="167"/>
                  </a:lnTo>
                  <a:lnTo>
                    <a:pt x="55" y="183"/>
                  </a:lnTo>
                  <a:lnTo>
                    <a:pt x="45" y="198"/>
                  </a:lnTo>
                  <a:lnTo>
                    <a:pt x="38" y="214"/>
                  </a:lnTo>
                  <a:lnTo>
                    <a:pt x="30" y="231"/>
                  </a:lnTo>
                  <a:lnTo>
                    <a:pt x="22" y="249"/>
                  </a:lnTo>
                  <a:lnTo>
                    <a:pt x="17" y="266"/>
                  </a:lnTo>
                  <a:lnTo>
                    <a:pt x="12" y="284"/>
                  </a:lnTo>
                  <a:lnTo>
                    <a:pt x="7" y="302"/>
                  </a:lnTo>
                  <a:lnTo>
                    <a:pt x="4" y="321"/>
                  </a:lnTo>
                  <a:lnTo>
                    <a:pt x="2" y="339"/>
                  </a:lnTo>
                  <a:lnTo>
                    <a:pt x="0" y="359"/>
                  </a:lnTo>
                  <a:lnTo>
                    <a:pt x="0" y="378"/>
                  </a:lnTo>
                  <a:lnTo>
                    <a:pt x="0" y="398"/>
                  </a:lnTo>
                  <a:lnTo>
                    <a:pt x="2" y="417"/>
                  </a:lnTo>
                  <a:lnTo>
                    <a:pt x="4" y="435"/>
                  </a:lnTo>
                  <a:lnTo>
                    <a:pt x="7" y="455"/>
                  </a:lnTo>
                  <a:lnTo>
                    <a:pt x="12" y="472"/>
                  </a:lnTo>
                  <a:lnTo>
                    <a:pt x="17" y="491"/>
                  </a:lnTo>
                  <a:lnTo>
                    <a:pt x="22" y="508"/>
                  </a:lnTo>
                  <a:lnTo>
                    <a:pt x="30" y="525"/>
                  </a:lnTo>
                  <a:lnTo>
                    <a:pt x="38" y="542"/>
                  </a:lnTo>
                  <a:lnTo>
                    <a:pt x="45" y="559"/>
                  </a:lnTo>
                  <a:lnTo>
                    <a:pt x="55" y="574"/>
                  </a:lnTo>
                  <a:lnTo>
                    <a:pt x="65" y="590"/>
                  </a:lnTo>
                  <a:lnTo>
                    <a:pt x="75" y="604"/>
                  </a:lnTo>
                  <a:lnTo>
                    <a:pt x="86" y="619"/>
                  </a:lnTo>
                  <a:lnTo>
                    <a:pt x="98" y="632"/>
                  </a:lnTo>
                  <a:lnTo>
                    <a:pt x="111" y="645"/>
                  </a:lnTo>
                  <a:lnTo>
                    <a:pt x="124" y="658"/>
                  </a:lnTo>
                  <a:lnTo>
                    <a:pt x="137" y="670"/>
                  </a:lnTo>
                  <a:lnTo>
                    <a:pt x="152" y="681"/>
                  </a:lnTo>
                  <a:lnTo>
                    <a:pt x="166" y="691"/>
                  </a:lnTo>
                  <a:lnTo>
                    <a:pt x="182" y="701"/>
                  </a:lnTo>
                  <a:lnTo>
                    <a:pt x="197" y="711"/>
                  </a:lnTo>
                  <a:lnTo>
                    <a:pt x="214" y="718"/>
                  </a:lnTo>
                  <a:lnTo>
                    <a:pt x="231" y="726"/>
                  </a:lnTo>
                  <a:lnTo>
                    <a:pt x="248" y="734"/>
                  </a:lnTo>
                  <a:lnTo>
                    <a:pt x="265" y="739"/>
                  </a:lnTo>
                  <a:lnTo>
                    <a:pt x="284" y="744"/>
                  </a:lnTo>
                  <a:lnTo>
                    <a:pt x="301" y="749"/>
                  </a:lnTo>
                  <a:lnTo>
                    <a:pt x="321" y="752"/>
                  </a:lnTo>
                  <a:lnTo>
                    <a:pt x="339" y="754"/>
                  </a:lnTo>
                  <a:lnTo>
                    <a:pt x="358" y="756"/>
                  </a:lnTo>
                  <a:lnTo>
                    <a:pt x="378" y="756"/>
                  </a:lnTo>
                  <a:close/>
                </a:path>
              </a:pathLst>
            </a:custGeom>
            <a:solidFill>
              <a:srgbClr val="DB5843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34" name="Freeform 110">
              <a:extLst>
                <a:ext uri="{FF2B5EF4-FFF2-40B4-BE49-F238E27FC236}">
                  <a16:creationId xmlns:a16="http://schemas.microsoft.com/office/drawing/2014/main" id="{A9A52586-4456-4BF2-9982-B79E9F008E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8834" y="5131548"/>
              <a:ext cx="307405" cy="248741"/>
            </a:xfrm>
            <a:custGeom>
              <a:avLst/>
              <a:gdLst>
                <a:gd name="T0" fmla="*/ 199860 w 462"/>
                <a:gd name="T1" fmla="*/ 4060 h 373"/>
                <a:gd name="T2" fmla="*/ 199860 w 462"/>
                <a:gd name="T3" fmla="*/ 4060 h 373"/>
                <a:gd name="T4" fmla="*/ 4051 w 462"/>
                <a:gd name="T5" fmla="*/ 72182 h 373"/>
                <a:gd name="T6" fmla="*/ 4051 w 462"/>
                <a:gd name="T7" fmla="*/ 76243 h 373"/>
                <a:gd name="T8" fmla="*/ 44113 w 462"/>
                <a:gd name="T9" fmla="*/ 96093 h 373"/>
                <a:gd name="T10" fmla="*/ 44113 w 462"/>
                <a:gd name="T11" fmla="*/ 96093 h 373"/>
                <a:gd name="T12" fmla="*/ 72021 w 462"/>
                <a:gd name="T13" fmla="*/ 103762 h 373"/>
                <a:gd name="T14" fmla="*/ 195358 w 462"/>
                <a:gd name="T15" fmla="*/ 15790 h 373"/>
                <a:gd name="T16" fmla="*/ 195358 w 462"/>
                <a:gd name="T17" fmla="*/ 15790 h 373"/>
                <a:gd name="T18" fmla="*/ 108032 w 462"/>
                <a:gd name="T19" fmla="*/ 111883 h 373"/>
                <a:gd name="T20" fmla="*/ 108032 w 462"/>
                <a:gd name="T21" fmla="*/ 111883 h 373"/>
                <a:gd name="T22" fmla="*/ 103981 w 462"/>
                <a:gd name="T23" fmla="*/ 115943 h 373"/>
                <a:gd name="T24" fmla="*/ 108032 w 462"/>
                <a:gd name="T25" fmla="*/ 120003 h 373"/>
                <a:gd name="T26" fmla="*/ 108032 w 462"/>
                <a:gd name="T27" fmla="*/ 120003 h 373"/>
                <a:gd name="T28" fmla="*/ 163399 w 462"/>
                <a:gd name="T29" fmla="*/ 152034 h 373"/>
                <a:gd name="T30" fmla="*/ 175552 w 462"/>
                <a:gd name="T31" fmla="*/ 147974 h 373"/>
                <a:gd name="T32" fmla="*/ 207512 w 462"/>
                <a:gd name="T33" fmla="*/ 8121 h 373"/>
                <a:gd name="T34" fmla="*/ 199860 w 462"/>
                <a:gd name="T35" fmla="*/ 4060 h 373"/>
                <a:gd name="T36" fmla="*/ 72021 w 462"/>
                <a:gd name="T37" fmla="*/ 163764 h 373"/>
                <a:gd name="T38" fmla="*/ 72021 w 462"/>
                <a:gd name="T39" fmla="*/ 163764 h 373"/>
                <a:gd name="T40" fmla="*/ 76073 w 462"/>
                <a:gd name="T41" fmla="*/ 167824 h 373"/>
                <a:gd name="T42" fmla="*/ 108032 w 462"/>
                <a:gd name="T43" fmla="*/ 139853 h 373"/>
                <a:gd name="T44" fmla="*/ 72021 w 462"/>
                <a:gd name="T45" fmla="*/ 120003 h 373"/>
                <a:gd name="T46" fmla="*/ 72021 w 462"/>
                <a:gd name="T47" fmla="*/ 163764 h 37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462" h="373">
                  <a:moveTo>
                    <a:pt x="444" y="9"/>
                  </a:moveTo>
                  <a:lnTo>
                    <a:pt x="444" y="9"/>
                  </a:lnTo>
                  <a:cubicBezTo>
                    <a:pt x="434" y="9"/>
                    <a:pt x="18" y="160"/>
                    <a:pt x="9" y="160"/>
                  </a:cubicBezTo>
                  <a:cubicBezTo>
                    <a:pt x="0" y="160"/>
                    <a:pt x="0" y="169"/>
                    <a:pt x="9" y="169"/>
                  </a:cubicBezTo>
                  <a:cubicBezTo>
                    <a:pt x="18" y="177"/>
                    <a:pt x="98" y="213"/>
                    <a:pt x="98" y="213"/>
                  </a:cubicBezTo>
                  <a:cubicBezTo>
                    <a:pt x="160" y="230"/>
                    <a:pt x="160" y="230"/>
                    <a:pt x="160" y="230"/>
                  </a:cubicBezTo>
                  <a:cubicBezTo>
                    <a:pt x="160" y="230"/>
                    <a:pt x="425" y="35"/>
                    <a:pt x="434" y="35"/>
                  </a:cubicBezTo>
                  <a:cubicBezTo>
                    <a:pt x="434" y="26"/>
                    <a:pt x="434" y="35"/>
                    <a:pt x="434" y="35"/>
                  </a:cubicBezTo>
                  <a:lnTo>
                    <a:pt x="240" y="248"/>
                  </a:lnTo>
                  <a:cubicBezTo>
                    <a:pt x="231" y="257"/>
                    <a:pt x="231" y="257"/>
                    <a:pt x="231" y="257"/>
                  </a:cubicBezTo>
                  <a:cubicBezTo>
                    <a:pt x="240" y="266"/>
                    <a:pt x="240" y="266"/>
                    <a:pt x="240" y="266"/>
                  </a:cubicBezTo>
                  <a:cubicBezTo>
                    <a:pt x="240" y="266"/>
                    <a:pt x="363" y="328"/>
                    <a:pt x="363" y="337"/>
                  </a:cubicBezTo>
                  <a:cubicBezTo>
                    <a:pt x="372" y="337"/>
                    <a:pt x="381" y="337"/>
                    <a:pt x="390" y="328"/>
                  </a:cubicBezTo>
                  <a:cubicBezTo>
                    <a:pt x="390" y="319"/>
                    <a:pt x="461" y="26"/>
                    <a:pt x="461" y="18"/>
                  </a:cubicBezTo>
                  <a:cubicBezTo>
                    <a:pt x="461" y="9"/>
                    <a:pt x="453" y="0"/>
                    <a:pt x="444" y="9"/>
                  </a:cubicBezTo>
                  <a:close/>
                  <a:moveTo>
                    <a:pt x="160" y="363"/>
                  </a:moveTo>
                  <a:lnTo>
                    <a:pt x="160" y="363"/>
                  </a:lnTo>
                  <a:cubicBezTo>
                    <a:pt x="160" y="372"/>
                    <a:pt x="160" y="372"/>
                    <a:pt x="169" y="372"/>
                  </a:cubicBezTo>
                  <a:cubicBezTo>
                    <a:pt x="169" y="363"/>
                    <a:pt x="240" y="310"/>
                    <a:pt x="240" y="310"/>
                  </a:cubicBezTo>
                  <a:cubicBezTo>
                    <a:pt x="160" y="266"/>
                    <a:pt x="160" y="266"/>
                    <a:pt x="160" y="266"/>
                  </a:cubicBezTo>
                  <a:lnTo>
                    <a:pt x="160" y="363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pPr marL="0" marR="0" lvl="0" indent="0" algn="just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9ED4CF9-3A8E-4637-9225-2CA0702D2BF0}"/>
                </a:ext>
              </a:extLst>
            </p:cNvPr>
            <p:cNvSpPr/>
            <p:nvPr/>
          </p:nvSpPr>
          <p:spPr>
            <a:xfrm>
              <a:off x="5393173" y="4755893"/>
              <a:ext cx="5234638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200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Arial" panose="020B0604020202020204" pitchFamily="34" charset="0"/>
                </a:rPr>
                <a:t>Giúp phụ huynh quan tâm đến con mình nhiều hơn, luôn phối hợp với giáo viên và nhà trường trong việc giáo dục trẻ. 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44E3A72-6F04-4249-9E6C-544680230C99}"/>
              </a:ext>
            </a:extLst>
          </p:cNvPr>
          <p:cNvGrpSpPr/>
          <p:nvPr/>
        </p:nvGrpSpPr>
        <p:grpSpPr>
          <a:xfrm>
            <a:off x="4518485" y="1516006"/>
            <a:ext cx="6205850" cy="1006896"/>
            <a:chOff x="4294834" y="1171791"/>
            <a:chExt cx="6205850" cy="1006896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42C0C62-5EB2-42FA-8459-A253F1897666}"/>
                </a:ext>
              </a:extLst>
            </p:cNvPr>
            <p:cNvSpPr/>
            <p:nvPr/>
          </p:nvSpPr>
          <p:spPr>
            <a:xfrm>
              <a:off x="4294834" y="1171791"/>
              <a:ext cx="984770" cy="1006896"/>
            </a:xfrm>
            <a:prstGeom prst="ellipse">
              <a:avLst/>
            </a:prstGeom>
            <a:solidFill>
              <a:srgbClr val="A8C362">
                <a:lumMod val="20000"/>
                <a:lumOff val="80000"/>
                <a:alpha val="62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38" name="Freeform 8">
              <a:extLst>
                <a:ext uri="{FF2B5EF4-FFF2-40B4-BE49-F238E27FC236}">
                  <a16:creationId xmlns:a16="http://schemas.microsoft.com/office/drawing/2014/main" id="{0BD13D2C-1EAD-4167-84EA-ED07E97B0FE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403117" y="1285820"/>
              <a:ext cx="778838" cy="778840"/>
            </a:xfrm>
            <a:custGeom>
              <a:avLst/>
              <a:gdLst>
                <a:gd name="T0" fmla="*/ 417 w 756"/>
                <a:gd name="T1" fmla="*/ 754 h 756"/>
                <a:gd name="T2" fmla="*/ 472 w 756"/>
                <a:gd name="T3" fmla="*/ 744 h 756"/>
                <a:gd name="T4" fmla="*/ 525 w 756"/>
                <a:gd name="T5" fmla="*/ 726 h 756"/>
                <a:gd name="T6" fmla="*/ 574 w 756"/>
                <a:gd name="T7" fmla="*/ 701 h 756"/>
                <a:gd name="T8" fmla="*/ 619 w 756"/>
                <a:gd name="T9" fmla="*/ 670 h 756"/>
                <a:gd name="T10" fmla="*/ 658 w 756"/>
                <a:gd name="T11" fmla="*/ 632 h 756"/>
                <a:gd name="T12" fmla="*/ 691 w 756"/>
                <a:gd name="T13" fmla="*/ 590 h 756"/>
                <a:gd name="T14" fmla="*/ 719 w 756"/>
                <a:gd name="T15" fmla="*/ 542 h 756"/>
                <a:gd name="T16" fmla="*/ 739 w 756"/>
                <a:gd name="T17" fmla="*/ 491 h 756"/>
                <a:gd name="T18" fmla="*/ 751 w 756"/>
                <a:gd name="T19" fmla="*/ 435 h 756"/>
                <a:gd name="T20" fmla="*/ 756 w 756"/>
                <a:gd name="T21" fmla="*/ 378 h 756"/>
                <a:gd name="T22" fmla="*/ 751 w 756"/>
                <a:gd name="T23" fmla="*/ 321 h 756"/>
                <a:gd name="T24" fmla="*/ 739 w 756"/>
                <a:gd name="T25" fmla="*/ 266 h 756"/>
                <a:gd name="T26" fmla="*/ 719 w 756"/>
                <a:gd name="T27" fmla="*/ 214 h 756"/>
                <a:gd name="T28" fmla="*/ 691 w 756"/>
                <a:gd name="T29" fmla="*/ 167 h 756"/>
                <a:gd name="T30" fmla="*/ 658 w 756"/>
                <a:gd name="T31" fmla="*/ 124 h 756"/>
                <a:gd name="T32" fmla="*/ 619 w 756"/>
                <a:gd name="T33" fmla="*/ 87 h 756"/>
                <a:gd name="T34" fmla="*/ 574 w 756"/>
                <a:gd name="T35" fmla="*/ 55 h 756"/>
                <a:gd name="T36" fmla="*/ 525 w 756"/>
                <a:gd name="T37" fmla="*/ 30 h 756"/>
                <a:gd name="T38" fmla="*/ 472 w 756"/>
                <a:gd name="T39" fmla="*/ 12 h 756"/>
                <a:gd name="T40" fmla="*/ 417 w 756"/>
                <a:gd name="T41" fmla="*/ 2 h 756"/>
                <a:gd name="T42" fmla="*/ 358 w 756"/>
                <a:gd name="T43" fmla="*/ 0 h 756"/>
                <a:gd name="T44" fmla="*/ 301 w 756"/>
                <a:gd name="T45" fmla="*/ 8 h 756"/>
                <a:gd name="T46" fmla="*/ 248 w 756"/>
                <a:gd name="T47" fmla="*/ 23 h 756"/>
                <a:gd name="T48" fmla="*/ 197 w 756"/>
                <a:gd name="T49" fmla="*/ 46 h 756"/>
                <a:gd name="T50" fmla="*/ 152 w 756"/>
                <a:gd name="T51" fmla="*/ 76 h 756"/>
                <a:gd name="T52" fmla="*/ 111 w 756"/>
                <a:gd name="T53" fmla="*/ 111 h 756"/>
                <a:gd name="T54" fmla="*/ 75 w 756"/>
                <a:gd name="T55" fmla="*/ 152 h 756"/>
                <a:gd name="T56" fmla="*/ 45 w 756"/>
                <a:gd name="T57" fmla="*/ 198 h 756"/>
                <a:gd name="T58" fmla="*/ 22 w 756"/>
                <a:gd name="T59" fmla="*/ 249 h 756"/>
                <a:gd name="T60" fmla="*/ 7 w 756"/>
                <a:gd name="T61" fmla="*/ 302 h 756"/>
                <a:gd name="T62" fmla="*/ 0 w 756"/>
                <a:gd name="T63" fmla="*/ 359 h 756"/>
                <a:gd name="T64" fmla="*/ 2 w 756"/>
                <a:gd name="T65" fmla="*/ 417 h 756"/>
                <a:gd name="T66" fmla="*/ 12 w 756"/>
                <a:gd name="T67" fmla="*/ 472 h 756"/>
                <a:gd name="T68" fmla="*/ 30 w 756"/>
                <a:gd name="T69" fmla="*/ 525 h 756"/>
                <a:gd name="T70" fmla="*/ 55 w 756"/>
                <a:gd name="T71" fmla="*/ 574 h 756"/>
                <a:gd name="T72" fmla="*/ 86 w 756"/>
                <a:gd name="T73" fmla="*/ 619 h 756"/>
                <a:gd name="T74" fmla="*/ 124 w 756"/>
                <a:gd name="T75" fmla="*/ 658 h 756"/>
                <a:gd name="T76" fmla="*/ 166 w 756"/>
                <a:gd name="T77" fmla="*/ 691 h 756"/>
                <a:gd name="T78" fmla="*/ 214 w 756"/>
                <a:gd name="T79" fmla="*/ 718 h 756"/>
                <a:gd name="T80" fmla="*/ 265 w 756"/>
                <a:gd name="T81" fmla="*/ 739 h 756"/>
                <a:gd name="T82" fmla="*/ 321 w 756"/>
                <a:gd name="T83" fmla="*/ 752 h 756"/>
                <a:gd name="T84" fmla="*/ 378 w 756"/>
                <a:gd name="T85" fmla="*/ 756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56" h="756">
                  <a:moveTo>
                    <a:pt x="378" y="756"/>
                  </a:moveTo>
                  <a:lnTo>
                    <a:pt x="397" y="756"/>
                  </a:lnTo>
                  <a:lnTo>
                    <a:pt x="417" y="754"/>
                  </a:lnTo>
                  <a:lnTo>
                    <a:pt x="435" y="752"/>
                  </a:lnTo>
                  <a:lnTo>
                    <a:pt x="454" y="749"/>
                  </a:lnTo>
                  <a:lnTo>
                    <a:pt x="472" y="744"/>
                  </a:lnTo>
                  <a:lnTo>
                    <a:pt x="490" y="739"/>
                  </a:lnTo>
                  <a:lnTo>
                    <a:pt x="507" y="734"/>
                  </a:lnTo>
                  <a:lnTo>
                    <a:pt x="525" y="726"/>
                  </a:lnTo>
                  <a:lnTo>
                    <a:pt x="542" y="718"/>
                  </a:lnTo>
                  <a:lnTo>
                    <a:pt x="558" y="711"/>
                  </a:lnTo>
                  <a:lnTo>
                    <a:pt x="574" y="701"/>
                  </a:lnTo>
                  <a:lnTo>
                    <a:pt x="589" y="691"/>
                  </a:lnTo>
                  <a:lnTo>
                    <a:pt x="604" y="681"/>
                  </a:lnTo>
                  <a:lnTo>
                    <a:pt x="619" y="670"/>
                  </a:lnTo>
                  <a:lnTo>
                    <a:pt x="632" y="658"/>
                  </a:lnTo>
                  <a:lnTo>
                    <a:pt x="645" y="645"/>
                  </a:lnTo>
                  <a:lnTo>
                    <a:pt x="658" y="632"/>
                  </a:lnTo>
                  <a:lnTo>
                    <a:pt x="669" y="619"/>
                  </a:lnTo>
                  <a:lnTo>
                    <a:pt x="680" y="604"/>
                  </a:lnTo>
                  <a:lnTo>
                    <a:pt x="691" y="590"/>
                  </a:lnTo>
                  <a:lnTo>
                    <a:pt x="701" y="574"/>
                  </a:lnTo>
                  <a:lnTo>
                    <a:pt x="710" y="559"/>
                  </a:lnTo>
                  <a:lnTo>
                    <a:pt x="719" y="542"/>
                  </a:lnTo>
                  <a:lnTo>
                    <a:pt x="727" y="525"/>
                  </a:lnTo>
                  <a:lnTo>
                    <a:pt x="733" y="508"/>
                  </a:lnTo>
                  <a:lnTo>
                    <a:pt x="739" y="491"/>
                  </a:lnTo>
                  <a:lnTo>
                    <a:pt x="744" y="472"/>
                  </a:lnTo>
                  <a:lnTo>
                    <a:pt x="748" y="455"/>
                  </a:lnTo>
                  <a:lnTo>
                    <a:pt x="751" y="435"/>
                  </a:lnTo>
                  <a:lnTo>
                    <a:pt x="754" y="417"/>
                  </a:lnTo>
                  <a:lnTo>
                    <a:pt x="756" y="398"/>
                  </a:lnTo>
                  <a:lnTo>
                    <a:pt x="756" y="378"/>
                  </a:lnTo>
                  <a:lnTo>
                    <a:pt x="756" y="359"/>
                  </a:lnTo>
                  <a:lnTo>
                    <a:pt x="754" y="339"/>
                  </a:lnTo>
                  <a:lnTo>
                    <a:pt x="751" y="321"/>
                  </a:lnTo>
                  <a:lnTo>
                    <a:pt x="748" y="302"/>
                  </a:lnTo>
                  <a:lnTo>
                    <a:pt x="744" y="284"/>
                  </a:lnTo>
                  <a:lnTo>
                    <a:pt x="739" y="266"/>
                  </a:lnTo>
                  <a:lnTo>
                    <a:pt x="733" y="249"/>
                  </a:lnTo>
                  <a:lnTo>
                    <a:pt x="727" y="231"/>
                  </a:lnTo>
                  <a:lnTo>
                    <a:pt x="719" y="214"/>
                  </a:lnTo>
                  <a:lnTo>
                    <a:pt x="710" y="198"/>
                  </a:lnTo>
                  <a:lnTo>
                    <a:pt x="701" y="183"/>
                  </a:lnTo>
                  <a:lnTo>
                    <a:pt x="691" y="167"/>
                  </a:lnTo>
                  <a:lnTo>
                    <a:pt x="680" y="152"/>
                  </a:lnTo>
                  <a:lnTo>
                    <a:pt x="669" y="137"/>
                  </a:lnTo>
                  <a:lnTo>
                    <a:pt x="658" y="124"/>
                  </a:lnTo>
                  <a:lnTo>
                    <a:pt x="645" y="111"/>
                  </a:lnTo>
                  <a:lnTo>
                    <a:pt x="632" y="98"/>
                  </a:lnTo>
                  <a:lnTo>
                    <a:pt x="619" y="87"/>
                  </a:lnTo>
                  <a:lnTo>
                    <a:pt x="604" y="76"/>
                  </a:lnTo>
                  <a:lnTo>
                    <a:pt x="589" y="65"/>
                  </a:lnTo>
                  <a:lnTo>
                    <a:pt x="574" y="55"/>
                  </a:lnTo>
                  <a:lnTo>
                    <a:pt x="558" y="46"/>
                  </a:lnTo>
                  <a:lnTo>
                    <a:pt x="542" y="38"/>
                  </a:lnTo>
                  <a:lnTo>
                    <a:pt x="525" y="30"/>
                  </a:lnTo>
                  <a:lnTo>
                    <a:pt x="507" y="23"/>
                  </a:lnTo>
                  <a:lnTo>
                    <a:pt x="490" y="17"/>
                  </a:lnTo>
                  <a:lnTo>
                    <a:pt x="472" y="12"/>
                  </a:lnTo>
                  <a:lnTo>
                    <a:pt x="454" y="8"/>
                  </a:lnTo>
                  <a:lnTo>
                    <a:pt x="435" y="5"/>
                  </a:lnTo>
                  <a:lnTo>
                    <a:pt x="417" y="2"/>
                  </a:lnTo>
                  <a:lnTo>
                    <a:pt x="397" y="0"/>
                  </a:lnTo>
                  <a:lnTo>
                    <a:pt x="378" y="0"/>
                  </a:lnTo>
                  <a:lnTo>
                    <a:pt x="358" y="0"/>
                  </a:lnTo>
                  <a:lnTo>
                    <a:pt x="339" y="2"/>
                  </a:lnTo>
                  <a:lnTo>
                    <a:pt x="321" y="5"/>
                  </a:lnTo>
                  <a:lnTo>
                    <a:pt x="301" y="8"/>
                  </a:lnTo>
                  <a:lnTo>
                    <a:pt x="284" y="12"/>
                  </a:lnTo>
                  <a:lnTo>
                    <a:pt x="265" y="17"/>
                  </a:lnTo>
                  <a:lnTo>
                    <a:pt x="248" y="23"/>
                  </a:lnTo>
                  <a:lnTo>
                    <a:pt x="231" y="30"/>
                  </a:lnTo>
                  <a:lnTo>
                    <a:pt x="214" y="38"/>
                  </a:lnTo>
                  <a:lnTo>
                    <a:pt x="197" y="46"/>
                  </a:lnTo>
                  <a:lnTo>
                    <a:pt x="182" y="55"/>
                  </a:lnTo>
                  <a:lnTo>
                    <a:pt x="166" y="65"/>
                  </a:lnTo>
                  <a:lnTo>
                    <a:pt x="152" y="76"/>
                  </a:lnTo>
                  <a:lnTo>
                    <a:pt x="137" y="87"/>
                  </a:lnTo>
                  <a:lnTo>
                    <a:pt x="124" y="98"/>
                  </a:lnTo>
                  <a:lnTo>
                    <a:pt x="111" y="111"/>
                  </a:lnTo>
                  <a:lnTo>
                    <a:pt x="98" y="124"/>
                  </a:lnTo>
                  <a:lnTo>
                    <a:pt x="86" y="137"/>
                  </a:lnTo>
                  <a:lnTo>
                    <a:pt x="75" y="152"/>
                  </a:lnTo>
                  <a:lnTo>
                    <a:pt x="65" y="167"/>
                  </a:lnTo>
                  <a:lnTo>
                    <a:pt x="55" y="183"/>
                  </a:lnTo>
                  <a:lnTo>
                    <a:pt x="45" y="198"/>
                  </a:lnTo>
                  <a:lnTo>
                    <a:pt x="38" y="214"/>
                  </a:lnTo>
                  <a:lnTo>
                    <a:pt x="30" y="231"/>
                  </a:lnTo>
                  <a:lnTo>
                    <a:pt x="22" y="249"/>
                  </a:lnTo>
                  <a:lnTo>
                    <a:pt x="17" y="266"/>
                  </a:lnTo>
                  <a:lnTo>
                    <a:pt x="12" y="284"/>
                  </a:lnTo>
                  <a:lnTo>
                    <a:pt x="7" y="302"/>
                  </a:lnTo>
                  <a:lnTo>
                    <a:pt x="4" y="321"/>
                  </a:lnTo>
                  <a:lnTo>
                    <a:pt x="2" y="339"/>
                  </a:lnTo>
                  <a:lnTo>
                    <a:pt x="0" y="359"/>
                  </a:lnTo>
                  <a:lnTo>
                    <a:pt x="0" y="378"/>
                  </a:lnTo>
                  <a:lnTo>
                    <a:pt x="0" y="398"/>
                  </a:lnTo>
                  <a:lnTo>
                    <a:pt x="2" y="417"/>
                  </a:lnTo>
                  <a:lnTo>
                    <a:pt x="4" y="435"/>
                  </a:lnTo>
                  <a:lnTo>
                    <a:pt x="7" y="455"/>
                  </a:lnTo>
                  <a:lnTo>
                    <a:pt x="12" y="472"/>
                  </a:lnTo>
                  <a:lnTo>
                    <a:pt x="17" y="491"/>
                  </a:lnTo>
                  <a:lnTo>
                    <a:pt x="22" y="508"/>
                  </a:lnTo>
                  <a:lnTo>
                    <a:pt x="30" y="525"/>
                  </a:lnTo>
                  <a:lnTo>
                    <a:pt x="38" y="542"/>
                  </a:lnTo>
                  <a:lnTo>
                    <a:pt x="45" y="559"/>
                  </a:lnTo>
                  <a:lnTo>
                    <a:pt x="55" y="574"/>
                  </a:lnTo>
                  <a:lnTo>
                    <a:pt x="65" y="590"/>
                  </a:lnTo>
                  <a:lnTo>
                    <a:pt x="75" y="604"/>
                  </a:lnTo>
                  <a:lnTo>
                    <a:pt x="86" y="619"/>
                  </a:lnTo>
                  <a:lnTo>
                    <a:pt x="98" y="632"/>
                  </a:lnTo>
                  <a:lnTo>
                    <a:pt x="111" y="645"/>
                  </a:lnTo>
                  <a:lnTo>
                    <a:pt x="124" y="658"/>
                  </a:lnTo>
                  <a:lnTo>
                    <a:pt x="137" y="670"/>
                  </a:lnTo>
                  <a:lnTo>
                    <a:pt x="152" y="681"/>
                  </a:lnTo>
                  <a:lnTo>
                    <a:pt x="166" y="691"/>
                  </a:lnTo>
                  <a:lnTo>
                    <a:pt x="182" y="701"/>
                  </a:lnTo>
                  <a:lnTo>
                    <a:pt x="197" y="711"/>
                  </a:lnTo>
                  <a:lnTo>
                    <a:pt x="214" y="718"/>
                  </a:lnTo>
                  <a:lnTo>
                    <a:pt x="231" y="726"/>
                  </a:lnTo>
                  <a:lnTo>
                    <a:pt x="248" y="734"/>
                  </a:lnTo>
                  <a:lnTo>
                    <a:pt x="265" y="739"/>
                  </a:lnTo>
                  <a:lnTo>
                    <a:pt x="284" y="744"/>
                  </a:lnTo>
                  <a:lnTo>
                    <a:pt x="301" y="749"/>
                  </a:lnTo>
                  <a:lnTo>
                    <a:pt x="321" y="752"/>
                  </a:lnTo>
                  <a:lnTo>
                    <a:pt x="339" y="754"/>
                  </a:lnTo>
                  <a:lnTo>
                    <a:pt x="358" y="756"/>
                  </a:lnTo>
                  <a:lnTo>
                    <a:pt x="378" y="756"/>
                  </a:lnTo>
                  <a:close/>
                </a:path>
              </a:pathLst>
            </a:custGeom>
            <a:solidFill>
              <a:srgbClr val="A8C362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CBD36D9-C4E3-430D-90BE-1D196B286CD3}"/>
                </a:ext>
              </a:extLst>
            </p:cNvPr>
            <p:cNvSpPr/>
            <p:nvPr/>
          </p:nvSpPr>
          <p:spPr>
            <a:xfrm>
              <a:off x="5338566" y="1327483"/>
              <a:ext cx="516211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200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Arial" panose="020B0604020202020204" pitchFamily="34" charset="0"/>
                </a:rPr>
                <a:t>Giúp trẻ biết yêu thương, quan tâm và chia sẻ với mọi người xung quanh</a:t>
              </a:r>
            </a:p>
          </p:txBody>
        </p:sp>
        <p:pic>
          <p:nvPicPr>
            <p:cNvPr id="40" name="Graphic 39" descr="Download from cloud with solid fill">
              <a:extLst>
                <a:ext uri="{FF2B5EF4-FFF2-40B4-BE49-F238E27FC236}">
                  <a16:creationId xmlns:a16="http://schemas.microsoft.com/office/drawing/2014/main" id="{02A86EF4-8082-4C2C-97A3-DFC508586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582463" y="1459861"/>
              <a:ext cx="425526" cy="425526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70B5C89-E446-459B-AEDF-B6ED51103748}"/>
              </a:ext>
            </a:extLst>
          </p:cNvPr>
          <p:cNvGrpSpPr/>
          <p:nvPr/>
        </p:nvGrpSpPr>
        <p:grpSpPr>
          <a:xfrm>
            <a:off x="5018877" y="3048188"/>
            <a:ext cx="6722210" cy="1006896"/>
            <a:chOff x="4898682" y="3594553"/>
            <a:chExt cx="6722210" cy="1006896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FADD759A-DF28-4233-93EC-8377613E33B6}"/>
                </a:ext>
              </a:extLst>
            </p:cNvPr>
            <p:cNvSpPr/>
            <p:nvPr/>
          </p:nvSpPr>
          <p:spPr>
            <a:xfrm>
              <a:off x="4898682" y="3594553"/>
              <a:ext cx="984770" cy="1006896"/>
            </a:xfrm>
            <a:prstGeom prst="ellipse">
              <a:avLst/>
            </a:prstGeom>
            <a:solidFill>
              <a:srgbClr val="F77F54">
                <a:lumMod val="20000"/>
                <a:lumOff val="80000"/>
                <a:alpha val="62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60" name="Freeform 8">
              <a:extLst>
                <a:ext uri="{FF2B5EF4-FFF2-40B4-BE49-F238E27FC236}">
                  <a16:creationId xmlns:a16="http://schemas.microsoft.com/office/drawing/2014/main" id="{B1855152-29BE-4910-A314-97335C1BE92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001648" y="3711040"/>
              <a:ext cx="778838" cy="778840"/>
            </a:xfrm>
            <a:custGeom>
              <a:avLst/>
              <a:gdLst>
                <a:gd name="T0" fmla="*/ 417 w 756"/>
                <a:gd name="T1" fmla="*/ 754 h 756"/>
                <a:gd name="T2" fmla="*/ 472 w 756"/>
                <a:gd name="T3" fmla="*/ 744 h 756"/>
                <a:gd name="T4" fmla="*/ 525 w 756"/>
                <a:gd name="T5" fmla="*/ 726 h 756"/>
                <a:gd name="T6" fmla="*/ 574 w 756"/>
                <a:gd name="T7" fmla="*/ 701 h 756"/>
                <a:gd name="T8" fmla="*/ 619 w 756"/>
                <a:gd name="T9" fmla="*/ 670 h 756"/>
                <a:gd name="T10" fmla="*/ 658 w 756"/>
                <a:gd name="T11" fmla="*/ 632 h 756"/>
                <a:gd name="T12" fmla="*/ 691 w 756"/>
                <a:gd name="T13" fmla="*/ 590 h 756"/>
                <a:gd name="T14" fmla="*/ 719 w 756"/>
                <a:gd name="T15" fmla="*/ 542 h 756"/>
                <a:gd name="T16" fmla="*/ 739 w 756"/>
                <a:gd name="T17" fmla="*/ 491 h 756"/>
                <a:gd name="T18" fmla="*/ 751 w 756"/>
                <a:gd name="T19" fmla="*/ 435 h 756"/>
                <a:gd name="T20" fmla="*/ 756 w 756"/>
                <a:gd name="T21" fmla="*/ 378 h 756"/>
                <a:gd name="T22" fmla="*/ 751 w 756"/>
                <a:gd name="T23" fmla="*/ 321 h 756"/>
                <a:gd name="T24" fmla="*/ 739 w 756"/>
                <a:gd name="T25" fmla="*/ 266 h 756"/>
                <a:gd name="T26" fmla="*/ 719 w 756"/>
                <a:gd name="T27" fmla="*/ 214 h 756"/>
                <a:gd name="T28" fmla="*/ 691 w 756"/>
                <a:gd name="T29" fmla="*/ 167 h 756"/>
                <a:gd name="T30" fmla="*/ 658 w 756"/>
                <a:gd name="T31" fmla="*/ 124 h 756"/>
                <a:gd name="T32" fmla="*/ 619 w 756"/>
                <a:gd name="T33" fmla="*/ 87 h 756"/>
                <a:gd name="T34" fmla="*/ 574 w 756"/>
                <a:gd name="T35" fmla="*/ 55 h 756"/>
                <a:gd name="T36" fmla="*/ 525 w 756"/>
                <a:gd name="T37" fmla="*/ 30 h 756"/>
                <a:gd name="T38" fmla="*/ 472 w 756"/>
                <a:gd name="T39" fmla="*/ 12 h 756"/>
                <a:gd name="T40" fmla="*/ 417 w 756"/>
                <a:gd name="T41" fmla="*/ 2 h 756"/>
                <a:gd name="T42" fmla="*/ 358 w 756"/>
                <a:gd name="T43" fmla="*/ 0 h 756"/>
                <a:gd name="T44" fmla="*/ 301 w 756"/>
                <a:gd name="T45" fmla="*/ 8 h 756"/>
                <a:gd name="T46" fmla="*/ 248 w 756"/>
                <a:gd name="T47" fmla="*/ 23 h 756"/>
                <a:gd name="T48" fmla="*/ 197 w 756"/>
                <a:gd name="T49" fmla="*/ 46 h 756"/>
                <a:gd name="T50" fmla="*/ 152 w 756"/>
                <a:gd name="T51" fmla="*/ 76 h 756"/>
                <a:gd name="T52" fmla="*/ 111 w 756"/>
                <a:gd name="T53" fmla="*/ 111 h 756"/>
                <a:gd name="T54" fmla="*/ 75 w 756"/>
                <a:gd name="T55" fmla="*/ 152 h 756"/>
                <a:gd name="T56" fmla="*/ 45 w 756"/>
                <a:gd name="T57" fmla="*/ 198 h 756"/>
                <a:gd name="T58" fmla="*/ 22 w 756"/>
                <a:gd name="T59" fmla="*/ 249 h 756"/>
                <a:gd name="T60" fmla="*/ 7 w 756"/>
                <a:gd name="T61" fmla="*/ 302 h 756"/>
                <a:gd name="T62" fmla="*/ 0 w 756"/>
                <a:gd name="T63" fmla="*/ 359 h 756"/>
                <a:gd name="T64" fmla="*/ 2 w 756"/>
                <a:gd name="T65" fmla="*/ 417 h 756"/>
                <a:gd name="T66" fmla="*/ 12 w 756"/>
                <a:gd name="T67" fmla="*/ 472 h 756"/>
                <a:gd name="T68" fmla="*/ 30 w 756"/>
                <a:gd name="T69" fmla="*/ 525 h 756"/>
                <a:gd name="T70" fmla="*/ 55 w 756"/>
                <a:gd name="T71" fmla="*/ 574 h 756"/>
                <a:gd name="T72" fmla="*/ 86 w 756"/>
                <a:gd name="T73" fmla="*/ 619 h 756"/>
                <a:gd name="T74" fmla="*/ 124 w 756"/>
                <a:gd name="T75" fmla="*/ 658 h 756"/>
                <a:gd name="T76" fmla="*/ 166 w 756"/>
                <a:gd name="T77" fmla="*/ 691 h 756"/>
                <a:gd name="T78" fmla="*/ 214 w 756"/>
                <a:gd name="T79" fmla="*/ 718 h 756"/>
                <a:gd name="T80" fmla="*/ 265 w 756"/>
                <a:gd name="T81" fmla="*/ 739 h 756"/>
                <a:gd name="T82" fmla="*/ 321 w 756"/>
                <a:gd name="T83" fmla="*/ 752 h 756"/>
                <a:gd name="T84" fmla="*/ 378 w 756"/>
                <a:gd name="T85" fmla="*/ 756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56" h="756">
                  <a:moveTo>
                    <a:pt x="378" y="756"/>
                  </a:moveTo>
                  <a:lnTo>
                    <a:pt x="397" y="756"/>
                  </a:lnTo>
                  <a:lnTo>
                    <a:pt x="417" y="754"/>
                  </a:lnTo>
                  <a:lnTo>
                    <a:pt x="435" y="752"/>
                  </a:lnTo>
                  <a:lnTo>
                    <a:pt x="454" y="749"/>
                  </a:lnTo>
                  <a:lnTo>
                    <a:pt x="472" y="744"/>
                  </a:lnTo>
                  <a:lnTo>
                    <a:pt x="490" y="739"/>
                  </a:lnTo>
                  <a:lnTo>
                    <a:pt x="507" y="734"/>
                  </a:lnTo>
                  <a:lnTo>
                    <a:pt x="525" y="726"/>
                  </a:lnTo>
                  <a:lnTo>
                    <a:pt x="542" y="718"/>
                  </a:lnTo>
                  <a:lnTo>
                    <a:pt x="558" y="711"/>
                  </a:lnTo>
                  <a:lnTo>
                    <a:pt x="574" y="701"/>
                  </a:lnTo>
                  <a:lnTo>
                    <a:pt x="589" y="691"/>
                  </a:lnTo>
                  <a:lnTo>
                    <a:pt x="604" y="681"/>
                  </a:lnTo>
                  <a:lnTo>
                    <a:pt x="619" y="670"/>
                  </a:lnTo>
                  <a:lnTo>
                    <a:pt x="632" y="658"/>
                  </a:lnTo>
                  <a:lnTo>
                    <a:pt x="645" y="645"/>
                  </a:lnTo>
                  <a:lnTo>
                    <a:pt x="658" y="632"/>
                  </a:lnTo>
                  <a:lnTo>
                    <a:pt x="669" y="619"/>
                  </a:lnTo>
                  <a:lnTo>
                    <a:pt x="680" y="604"/>
                  </a:lnTo>
                  <a:lnTo>
                    <a:pt x="691" y="590"/>
                  </a:lnTo>
                  <a:lnTo>
                    <a:pt x="701" y="574"/>
                  </a:lnTo>
                  <a:lnTo>
                    <a:pt x="710" y="559"/>
                  </a:lnTo>
                  <a:lnTo>
                    <a:pt x="719" y="542"/>
                  </a:lnTo>
                  <a:lnTo>
                    <a:pt x="727" y="525"/>
                  </a:lnTo>
                  <a:lnTo>
                    <a:pt x="733" y="508"/>
                  </a:lnTo>
                  <a:lnTo>
                    <a:pt x="739" y="491"/>
                  </a:lnTo>
                  <a:lnTo>
                    <a:pt x="744" y="472"/>
                  </a:lnTo>
                  <a:lnTo>
                    <a:pt x="748" y="455"/>
                  </a:lnTo>
                  <a:lnTo>
                    <a:pt x="751" y="435"/>
                  </a:lnTo>
                  <a:lnTo>
                    <a:pt x="754" y="417"/>
                  </a:lnTo>
                  <a:lnTo>
                    <a:pt x="756" y="398"/>
                  </a:lnTo>
                  <a:lnTo>
                    <a:pt x="756" y="378"/>
                  </a:lnTo>
                  <a:lnTo>
                    <a:pt x="756" y="359"/>
                  </a:lnTo>
                  <a:lnTo>
                    <a:pt x="754" y="339"/>
                  </a:lnTo>
                  <a:lnTo>
                    <a:pt x="751" y="321"/>
                  </a:lnTo>
                  <a:lnTo>
                    <a:pt x="748" y="302"/>
                  </a:lnTo>
                  <a:lnTo>
                    <a:pt x="744" y="284"/>
                  </a:lnTo>
                  <a:lnTo>
                    <a:pt x="739" y="266"/>
                  </a:lnTo>
                  <a:lnTo>
                    <a:pt x="733" y="249"/>
                  </a:lnTo>
                  <a:lnTo>
                    <a:pt x="727" y="231"/>
                  </a:lnTo>
                  <a:lnTo>
                    <a:pt x="719" y="214"/>
                  </a:lnTo>
                  <a:lnTo>
                    <a:pt x="710" y="198"/>
                  </a:lnTo>
                  <a:lnTo>
                    <a:pt x="701" y="183"/>
                  </a:lnTo>
                  <a:lnTo>
                    <a:pt x="691" y="167"/>
                  </a:lnTo>
                  <a:lnTo>
                    <a:pt x="680" y="152"/>
                  </a:lnTo>
                  <a:lnTo>
                    <a:pt x="669" y="137"/>
                  </a:lnTo>
                  <a:lnTo>
                    <a:pt x="658" y="124"/>
                  </a:lnTo>
                  <a:lnTo>
                    <a:pt x="645" y="111"/>
                  </a:lnTo>
                  <a:lnTo>
                    <a:pt x="632" y="98"/>
                  </a:lnTo>
                  <a:lnTo>
                    <a:pt x="619" y="87"/>
                  </a:lnTo>
                  <a:lnTo>
                    <a:pt x="604" y="76"/>
                  </a:lnTo>
                  <a:lnTo>
                    <a:pt x="589" y="65"/>
                  </a:lnTo>
                  <a:lnTo>
                    <a:pt x="574" y="55"/>
                  </a:lnTo>
                  <a:lnTo>
                    <a:pt x="558" y="46"/>
                  </a:lnTo>
                  <a:lnTo>
                    <a:pt x="542" y="38"/>
                  </a:lnTo>
                  <a:lnTo>
                    <a:pt x="525" y="30"/>
                  </a:lnTo>
                  <a:lnTo>
                    <a:pt x="507" y="23"/>
                  </a:lnTo>
                  <a:lnTo>
                    <a:pt x="490" y="17"/>
                  </a:lnTo>
                  <a:lnTo>
                    <a:pt x="472" y="12"/>
                  </a:lnTo>
                  <a:lnTo>
                    <a:pt x="454" y="8"/>
                  </a:lnTo>
                  <a:lnTo>
                    <a:pt x="435" y="5"/>
                  </a:lnTo>
                  <a:lnTo>
                    <a:pt x="417" y="2"/>
                  </a:lnTo>
                  <a:lnTo>
                    <a:pt x="397" y="0"/>
                  </a:lnTo>
                  <a:lnTo>
                    <a:pt x="378" y="0"/>
                  </a:lnTo>
                  <a:lnTo>
                    <a:pt x="358" y="0"/>
                  </a:lnTo>
                  <a:lnTo>
                    <a:pt x="339" y="2"/>
                  </a:lnTo>
                  <a:lnTo>
                    <a:pt x="321" y="5"/>
                  </a:lnTo>
                  <a:lnTo>
                    <a:pt x="301" y="8"/>
                  </a:lnTo>
                  <a:lnTo>
                    <a:pt x="284" y="12"/>
                  </a:lnTo>
                  <a:lnTo>
                    <a:pt x="265" y="17"/>
                  </a:lnTo>
                  <a:lnTo>
                    <a:pt x="248" y="23"/>
                  </a:lnTo>
                  <a:lnTo>
                    <a:pt x="231" y="30"/>
                  </a:lnTo>
                  <a:lnTo>
                    <a:pt x="214" y="38"/>
                  </a:lnTo>
                  <a:lnTo>
                    <a:pt x="197" y="46"/>
                  </a:lnTo>
                  <a:lnTo>
                    <a:pt x="182" y="55"/>
                  </a:lnTo>
                  <a:lnTo>
                    <a:pt x="166" y="65"/>
                  </a:lnTo>
                  <a:lnTo>
                    <a:pt x="152" y="76"/>
                  </a:lnTo>
                  <a:lnTo>
                    <a:pt x="137" y="87"/>
                  </a:lnTo>
                  <a:lnTo>
                    <a:pt x="124" y="98"/>
                  </a:lnTo>
                  <a:lnTo>
                    <a:pt x="111" y="111"/>
                  </a:lnTo>
                  <a:lnTo>
                    <a:pt x="98" y="124"/>
                  </a:lnTo>
                  <a:lnTo>
                    <a:pt x="86" y="137"/>
                  </a:lnTo>
                  <a:lnTo>
                    <a:pt x="75" y="152"/>
                  </a:lnTo>
                  <a:lnTo>
                    <a:pt x="65" y="167"/>
                  </a:lnTo>
                  <a:lnTo>
                    <a:pt x="55" y="183"/>
                  </a:lnTo>
                  <a:lnTo>
                    <a:pt x="45" y="198"/>
                  </a:lnTo>
                  <a:lnTo>
                    <a:pt x="38" y="214"/>
                  </a:lnTo>
                  <a:lnTo>
                    <a:pt x="30" y="231"/>
                  </a:lnTo>
                  <a:lnTo>
                    <a:pt x="22" y="249"/>
                  </a:lnTo>
                  <a:lnTo>
                    <a:pt x="17" y="266"/>
                  </a:lnTo>
                  <a:lnTo>
                    <a:pt x="12" y="284"/>
                  </a:lnTo>
                  <a:lnTo>
                    <a:pt x="7" y="302"/>
                  </a:lnTo>
                  <a:lnTo>
                    <a:pt x="4" y="321"/>
                  </a:lnTo>
                  <a:lnTo>
                    <a:pt x="2" y="339"/>
                  </a:lnTo>
                  <a:lnTo>
                    <a:pt x="0" y="359"/>
                  </a:lnTo>
                  <a:lnTo>
                    <a:pt x="0" y="378"/>
                  </a:lnTo>
                  <a:lnTo>
                    <a:pt x="0" y="398"/>
                  </a:lnTo>
                  <a:lnTo>
                    <a:pt x="2" y="417"/>
                  </a:lnTo>
                  <a:lnTo>
                    <a:pt x="4" y="435"/>
                  </a:lnTo>
                  <a:lnTo>
                    <a:pt x="7" y="455"/>
                  </a:lnTo>
                  <a:lnTo>
                    <a:pt x="12" y="472"/>
                  </a:lnTo>
                  <a:lnTo>
                    <a:pt x="17" y="491"/>
                  </a:lnTo>
                  <a:lnTo>
                    <a:pt x="22" y="508"/>
                  </a:lnTo>
                  <a:lnTo>
                    <a:pt x="30" y="525"/>
                  </a:lnTo>
                  <a:lnTo>
                    <a:pt x="38" y="542"/>
                  </a:lnTo>
                  <a:lnTo>
                    <a:pt x="45" y="559"/>
                  </a:lnTo>
                  <a:lnTo>
                    <a:pt x="55" y="574"/>
                  </a:lnTo>
                  <a:lnTo>
                    <a:pt x="65" y="590"/>
                  </a:lnTo>
                  <a:lnTo>
                    <a:pt x="75" y="604"/>
                  </a:lnTo>
                  <a:lnTo>
                    <a:pt x="86" y="619"/>
                  </a:lnTo>
                  <a:lnTo>
                    <a:pt x="98" y="632"/>
                  </a:lnTo>
                  <a:lnTo>
                    <a:pt x="111" y="645"/>
                  </a:lnTo>
                  <a:lnTo>
                    <a:pt x="124" y="658"/>
                  </a:lnTo>
                  <a:lnTo>
                    <a:pt x="137" y="670"/>
                  </a:lnTo>
                  <a:lnTo>
                    <a:pt x="152" y="681"/>
                  </a:lnTo>
                  <a:lnTo>
                    <a:pt x="166" y="691"/>
                  </a:lnTo>
                  <a:lnTo>
                    <a:pt x="182" y="701"/>
                  </a:lnTo>
                  <a:lnTo>
                    <a:pt x="197" y="711"/>
                  </a:lnTo>
                  <a:lnTo>
                    <a:pt x="214" y="718"/>
                  </a:lnTo>
                  <a:lnTo>
                    <a:pt x="231" y="726"/>
                  </a:lnTo>
                  <a:lnTo>
                    <a:pt x="248" y="734"/>
                  </a:lnTo>
                  <a:lnTo>
                    <a:pt x="265" y="739"/>
                  </a:lnTo>
                  <a:lnTo>
                    <a:pt x="284" y="744"/>
                  </a:lnTo>
                  <a:lnTo>
                    <a:pt x="301" y="749"/>
                  </a:lnTo>
                  <a:lnTo>
                    <a:pt x="321" y="752"/>
                  </a:lnTo>
                  <a:lnTo>
                    <a:pt x="339" y="754"/>
                  </a:lnTo>
                  <a:lnTo>
                    <a:pt x="358" y="756"/>
                  </a:lnTo>
                  <a:lnTo>
                    <a:pt x="378" y="756"/>
                  </a:lnTo>
                  <a:close/>
                </a:path>
              </a:pathLst>
            </a:custGeom>
            <a:solidFill>
              <a:srgbClr val="F77F54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20551231-FF7D-42F2-A206-F45B2EBE4633}"/>
                </a:ext>
              </a:extLst>
            </p:cNvPr>
            <p:cNvSpPr/>
            <p:nvPr/>
          </p:nvSpPr>
          <p:spPr>
            <a:xfrm>
              <a:off x="5883452" y="3738255"/>
              <a:ext cx="573744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350" indent="-6350" algn="just"/>
              <a:r>
                <a:rPr lang="vi-VN" sz="200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Arial" panose="020B0604020202020204" pitchFamily="34" charset="0"/>
                </a:rPr>
                <a:t>Giúp giáo viên có được những bài học kinh nghiệm trong quá trình thực hiện biện pháp</a:t>
              </a:r>
              <a:endParaRPr lang="en-US" sz="2000" dirty="0">
                <a:solidFill>
                  <a:srgbClr val="008080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62" name="Graphic 61" descr="Chat bubble with solid fill">
              <a:extLst>
                <a:ext uri="{FF2B5EF4-FFF2-40B4-BE49-F238E27FC236}">
                  <a16:creationId xmlns:a16="http://schemas.microsoft.com/office/drawing/2014/main" id="{C2209E8C-94B5-457F-B2A8-D3470325F5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174977" y="3885816"/>
              <a:ext cx="443121" cy="443121"/>
            </a:xfrm>
            <a:prstGeom prst="rect">
              <a:avLst/>
            </a:prstGeom>
          </p:spPr>
        </p:pic>
      </p:grpSp>
      <p:sp>
        <p:nvSpPr>
          <p:cNvPr id="63" name="Freeform 7">
            <a:extLst>
              <a:ext uri="{FF2B5EF4-FFF2-40B4-BE49-F238E27FC236}">
                <a16:creationId xmlns:a16="http://schemas.microsoft.com/office/drawing/2014/main" id="{4CE948AC-EF05-40E2-9893-C1CEF68E946F}"/>
              </a:ext>
            </a:extLst>
          </p:cNvPr>
          <p:cNvSpPr/>
          <p:nvPr/>
        </p:nvSpPr>
        <p:spPr>
          <a:xfrm flipH="1">
            <a:off x="2508853" y="2525691"/>
            <a:ext cx="2280603" cy="2295474"/>
          </a:xfrm>
          <a:custGeom>
            <a:avLst/>
            <a:gdLst/>
            <a:ahLst/>
            <a:cxnLst/>
            <a:rect l="l" t="t" r="r" b="b"/>
            <a:pathLst>
              <a:path w="5024626" h="5094655">
                <a:moveTo>
                  <a:pt x="0" y="0"/>
                </a:moveTo>
                <a:lnTo>
                  <a:pt x="5024625" y="0"/>
                </a:lnTo>
                <a:lnTo>
                  <a:pt x="5024625" y="5094655"/>
                </a:lnTo>
                <a:lnTo>
                  <a:pt x="0" y="50946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5" name="Freeform 8">
            <a:extLst>
              <a:ext uri="{FF2B5EF4-FFF2-40B4-BE49-F238E27FC236}">
                <a16:creationId xmlns:a16="http://schemas.microsoft.com/office/drawing/2014/main" id="{B9A2B87B-64D0-4782-AC43-DA7933D0280B}"/>
              </a:ext>
            </a:extLst>
          </p:cNvPr>
          <p:cNvSpPr/>
          <p:nvPr/>
        </p:nvSpPr>
        <p:spPr>
          <a:xfrm>
            <a:off x="10663745" y="-6072"/>
            <a:ext cx="1478693" cy="1425121"/>
          </a:xfrm>
          <a:custGeom>
            <a:avLst/>
            <a:gdLst/>
            <a:ahLst/>
            <a:cxnLst/>
            <a:rect l="l" t="t" r="r" b="b"/>
            <a:pathLst>
              <a:path w="4497674" h="4114800">
                <a:moveTo>
                  <a:pt x="0" y="0"/>
                </a:moveTo>
                <a:lnTo>
                  <a:pt x="4497674" y="0"/>
                </a:lnTo>
                <a:lnTo>
                  <a:pt x="44976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6632721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4098A9-0CFA-7199-A01F-1E202DDEF2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04961A9-1A53-9FAB-D8A9-F04025CBED1C}"/>
              </a:ext>
            </a:extLst>
          </p:cNvPr>
          <p:cNvSpPr/>
          <p:nvPr/>
        </p:nvSpPr>
        <p:spPr>
          <a:xfrm>
            <a:off x="-1" y="5792"/>
            <a:ext cx="2318763" cy="6851848"/>
          </a:xfrm>
          <a:prstGeom prst="roundRect">
            <a:avLst>
              <a:gd name="adj" fmla="val 0"/>
            </a:avLst>
          </a:prstGeom>
          <a:solidFill>
            <a:srgbClr val="F25C95"/>
          </a:solidFill>
          <a:ln>
            <a:noFill/>
          </a:ln>
          <a:effectLst>
            <a:outerShdw blurRad="127000" dist="127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56211C-5F4E-7E15-FF03-B72C457ED123}"/>
              </a:ext>
            </a:extLst>
          </p:cNvPr>
          <p:cNvSpPr txBox="1"/>
          <p:nvPr/>
        </p:nvSpPr>
        <p:spPr>
          <a:xfrm>
            <a:off x="105848" y="1942719"/>
            <a:ext cx="20143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Arial" panose="020B0604020202020204" pitchFamily="34" charset="0"/>
              </a:rPr>
              <a:t>PHẦNNỘI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Arial" panose="020B0604020202020204" pitchFamily="34" charset="0"/>
              </a:rPr>
              <a:t> DUNG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5EBDBAC0-8E5C-41CD-BB88-53E89F8DD5E8}"/>
              </a:ext>
            </a:extLst>
          </p:cNvPr>
          <p:cNvSpPr txBox="1"/>
          <p:nvPr/>
        </p:nvSpPr>
        <p:spPr>
          <a:xfrm>
            <a:off x="635533" y="926697"/>
            <a:ext cx="9549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II.</a:t>
            </a:r>
          </a:p>
        </p:txBody>
      </p:sp>
      <p:sp>
        <p:nvSpPr>
          <p:cNvPr id="45" name="Freeform 3">
            <a:extLst>
              <a:ext uri="{FF2B5EF4-FFF2-40B4-BE49-F238E27FC236}">
                <a16:creationId xmlns:a16="http://schemas.microsoft.com/office/drawing/2014/main" id="{66B23067-F21E-4AA4-9C16-B9550776330A}"/>
              </a:ext>
            </a:extLst>
          </p:cNvPr>
          <p:cNvSpPr/>
          <p:nvPr/>
        </p:nvSpPr>
        <p:spPr>
          <a:xfrm flipH="1">
            <a:off x="156399" y="4299266"/>
            <a:ext cx="2181092" cy="2558733"/>
          </a:xfrm>
          <a:custGeom>
            <a:avLst/>
            <a:gdLst/>
            <a:ahLst/>
            <a:cxnLst/>
            <a:rect l="l" t="t" r="r" b="b"/>
            <a:pathLst>
              <a:path w="1646292" h="2166173">
                <a:moveTo>
                  <a:pt x="0" y="0"/>
                </a:moveTo>
                <a:lnTo>
                  <a:pt x="1646292" y="0"/>
                </a:lnTo>
                <a:lnTo>
                  <a:pt x="1646292" y="2166173"/>
                </a:lnTo>
                <a:lnTo>
                  <a:pt x="0" y="21661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32E6B922-1BE9-4A0B-8D43-63141A08EA72}"/>
              </a:ext>
            </a:extLst>
          </p:cNvPr>
          <p:cNvGrpSpPr/>
          <p:nvPr/>
        </p:nvGrpSpPr>
        <p:grpSpPr>
          <a:xfrm>
            <a:off x="4815466" y="156440"/>
            <a:ext cx="4563440" cy="674026"/>
            <a:chOff x="4159936" y="271738"/>
            <a:chExt cx="4016451" cy="674026"/>
          </a:xfrm>
        </p:grpSpPr>
        <p:sp>
          <p:nvSpPr>
            <p:cNvPr id="70" name="Rectangle: Rounded Corners 4">
              <a:extLst>
                <a:ext uri="{FF2B5EF4-FFF2-40B4-BE49-F238E27FC236}">
                  <a16:creationId xmlns:a16="http://schemas.microsoft.com/office/drawing/2014/main" id="{EA0C10D4-7378-4CD3-975E-300828739534}"/>
                </a:ext>
              </a:extLst>
            </p:cNvPr>
            <p:cNvSpPr/>
            <p:nvPr/>
          </p:nvSpPr>
          <p:spPr>
            <a:xfrm>
              <a:off x="4173246" y="274905"/>
              <a:ext cx="4003141" cy="670859"/>
            </a:xfrm>
            <a:prstGeom prst="roundRect">
              <a:avLst>
                <a:gd name="adj" fmla="val 12408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" dist="127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Rectangle: Rounded Corners 4">
              <a:extLst>
                <a:ext uri="{FF2B5EF4-FFF2-40B4-BE49-F238E27FC236}">
                  <a16:creationId xmlns:a16="http://schemas.microsoft.com/office/drawing/2014/main" id="{A90C0AAC-58E0-4041-8ABB-AABF5D4A73C5}"/>
                </a:ext>
              </a:extLst>
            </p:cNvPr>
            <p:cNvSpPr/>
            <p:nvPr/>
          </p:nvSpPr>
          <p:spPr>
            <a:xfrm>
              <a:off x="4159936" y="271738"/>
              <a:ext cx="692746" cy="670859"/>
            </a:xfrm>
            <a:prstGeom prst="roundRect">
              <a:avLst>
                <a:gd name="adj" fmla="val 12408"/>
              </a:avLst>
            </a:prstGeom>
            <a:solidFill>
              <a:srgbClr val="FFC000"/>
            </a:solidFill>
            <a:ln>
              <a:noFill/>
            </a:ln>
            <a:effectLst>
              <a:outerShdw blurRad="127000" dist="127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TextBox 8">
              <a:extLst>
                <a:ext uri="{FF2B5EF4-FFF2-40B4-BE49-F238E27FC236}">
                  <a16:creationId xmlns:a16="http://schemas.microsoft.com/office/drawing/2014/main" id="{AE6EA392-D92B-4D27-83AB-39A5F2B5A5C8}"/>
                </a:ext>
              </a:extLst>
            </p:cNvPr>
            <p:cNvSpPr txBox="1"/>
            <p:nvPr/>
          </p:nvSpPr>
          <p:spPr>
            <a:xfrm>
              <a:off x="4820265" y="330155"/>
              <a:ext cx="31857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Arial" panose="020B0604020202020204" pitchFamily="34" charset="0"/>
                </a:rPr>
                <a:t>1.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Arial" panose="020B0604020202020204" pitchFamily="34" charset="0"/>
                </a:rPr>
                <a:t>Nội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Arial" panose="020B0604020202020204" pitchFamily="34" charset="0"/>
                </a:rPr>
                <a:t> dung</a:t>
              </a:r>
              <a:r>
                <a:rPr lang="en-US" sz="2800" b="1" dirty="0">
                  <a:solidFill>
                    <a:srgbClr val="FF0066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66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Arial" panose="020B0604020202020204" pitchFamily="34" charset="0"/>
                </a:rPr>
                <a:t>biện</a:t>
              </a:r>
              <a:r>
                <a:rPr lang="en-US" sz="2800" b="1" dirty="0">
                  <a:solidFill>
                    <a:srgbClr val="FF0066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66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Arial" panose="020B0604020202020204" pitchFamily="34" charset="0"/>
                </a:rPr>
                <a:t>pháp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73" name="Freeform: Shape 13">
              <a:extLst>
                <a:ext uri="{FF2B5EF4-FFF2-40B4-BE49-F238E27FC236}">
                  <a16:creationId xmlns:a16="http://schemas.microsoft.com/office/drawing/2014/main" id="{13725085-2D54-4B61-B8DF-36D572465C1D}"/>
                </a:ext>
              </a:extLst>
            </p:cNvPr>
            <p:cNvSpPr/>
            <p:nvPr/>
          </p:nvSpPr>
          <p:spPr>
            <a:xfrm>
              <a:off x="4426698" y="720159"/>
              <a:ext cx="255590" cy="90166"/>
            </a:xfrm>
            <a:custGeom>
              <a:avLst/>
              <a:gdLst>
                <a:gd name="connsiteX0" fmla="*/ 243521 w 255590"/>
                <a:gd name="connsiteY0" fmla="*/ 55378 h 90166"/>
                <a:gd name="connsiteX1" fmla="*/ 226481 w 255590"/>
                <a:gd name="connsiteY1" fmla="*/ 14909 h 90166"/>
                <a:gd name="connsiteX2" fmla="*/ 222222 w 255590"/>
                <a:gd name="connsiteY2" fmla="*/ 10650 h 90166"/>
                <a:gd name="connsiteX3" fmla="*/ 14909 w 255590"/>
                <a:gd name="connsiteY3" fmla="*/ 0 h 90166"/>
                <a:gd name="connsiteX4" fmla="*/ 12780 w 255590"/>
                <a:gd name="connsiteY4" fmla="*/ 1420 h 90166"/>
                <a:gd name="connsiteX5" fmla="*/ 0 w 255590"/>
                <a:gd name="connsiteY5" fmla="*/ 26269 h 90166"/>
                <a:gd name="connsiteX6" fmla="*/ 0 w 255590"/>
                <a:gd name="connsiteY6" fmla="*/ 90167 h 90166"/>
                <a:gd name="connsiteX7" fmla="*/ 255590 w 255590"/>
                <a:gd name="connsiteY7" fmla="*/ 90167 h 90166"/>
                <a:gd name="connsiteX8" fmla="*/ 255590 w 255590"/>
                <a:gd name="connsiteY8" fmla="*/ 67447 h 90166"/>
                <a:gd name="connsiteX9" fmla="*/ 243521 w 255590"/>
                <a:gd name="connsiteY9" fmla="*/ 55378 h 90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5590" h="90166">
                  <a:moveTo>
                    <a:pt x="243521" y="55378"/>
                  </a:moveTo>
                  <a:cubicBezTo>
                    <a:pt x="232871" y="44728"/>
                    <a:pt x="226481" y="29819"/>
                    <a:pt x="226481" y="14909"/>
                  </a:cubicBezTo>
                  <a:lnTo>
                    <a:pt x="222222" y="10650"/>
                  </a:lnTo>
                  <a:cubicBezTo>
                    <a:pt x="157614" y="50408"/>
                    <a:pt x="75257" y="46148"/>
                    <a:pt x="14909" y="0"/>
                  </a:cubicBezTo>
                  <a:lnTo>
                    <a:pt x="12780" y="1420"/>
                  </a:lnTo>
                  <a:cubicBezTo>
                    <a:pt x="4970" y="7100"/>
                    <a:pt x="0" y="16329"/>
                    <a:pt x="0" y="26269"/>
                  </a:cubicBezTo>
                  <a:lnTo>
                    <a:pt x="0" y="90167"/>
                  </a:lnTo>
                  <a:lnTo>
                    <a:pt x="255590" y="90167"/>
                  </a:lnTo>
                  <a:lnTo>
                    <a:pt x="255590" y="67447"/>
                  </a:lnTo>
                  <a:lnTo>
                    <a:pt x="243521" y="55378"/>
                  </a:lnTo>
                  <a:close/>
                </a:path>
              </a:pathLst>
            </a:custGeom>
            <a:solidFill>
              <a:schemeClr val="bg1"/>
            </a:solidFill>
            <a:ln w="70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: Shape 14">
              <a:extLst>
                <a:ext uri="{FF2B5EF4-FFF2-40B4-BE49-F238E27FC236}">
                  <a16:creationId xmlns:a16="http://schemas.microsoft.com/office/drawing/2014/main" id="{A19DA850-3B69-440D-8171-0D5145A1ECCF}"/>
                </a:ext>
              </a:extLst>
            </p:cNvPr>
            <p:cNvSpPr/>
            <p:nvPr/>
          </p:nvSpPr>
          <p:spPr>
            <a:xfrm>
              <a:off x="4687258" y="438161"/>
              <a:ext cx="101664" cy="127223"/>
            </a:xfrm>
            <a:custGeom>
              <a:avLst/>
              <a:gdLst>
                <a:gd name="connsiteX0" fmla="*/ 48278 w 101664"/>
                <a:gd name="connsiteY0" fmla="*/ 127224 h 127223"/>
                <a:gd name="connsiteX1" fmla="*/ 100816 w 101664"/>
                <a:gd name="connsiteY1" fmla="*/ 53386 h 127223"/>
                <a:gd name="connsiteX2" fmla="*/ 26979 w 101664"/>
                <a:gd name="connsiteY2" fmla="*/ 848 h 127223"/>
                <a:gd name="connsiteX3" fmla="*/ 0 w 101664"/>
                <a:gd name="connsiteY3" fmla="*/ 12208 h 127223"/>
                <a:gd name="connsiteX4" fmla="*/ 48278 w 101664"/>
                <a:gd name="connsiteY4" fmla="*/ 127224 h 127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664" h="127223">
                  <a:moveTo>
                    <a:pt x="48278" y="127224"/>
                  </a:moveTo>
                  <a:cubicBezTo>
                    <a:pt x="83067" y="121544"/>
                    <a:pt x="106496" y="88175"/>
                    <a:pt x="100816" y="53386"/>
                  </a:cubicBezTo>
                  <a:cubicBezTo>
                    <a:pt x="95136" y="18598"/>
                    <a:pt x="61768" y="-4831"/>
                    <a:pt x="26979" y="848"/>
                  </a:cubicBezTo>
                  <a:cubicBezTo>
                    <a:pt x="17039" y="2268"/>
                    <a:pt x="7810" y="6528"/>
                    <a:pt x="0" y="12208"/>
                  </a:cubicBezTo>
                  <a:cubicBezTo>
                    <a:pt x="29109" y="43447"/>
                    <a:pt x="46148" y="83915"/>
                    <a:pt x="48278" y="127224"/>
                  </a:cubicBezTo>
                  <a:close/>
                </a:path>
              </a:pathLst>
            </a:custGeom>
            <a:solidFill>
              <a:schemeClr val="bg1"/>
            </a:solidFill>
            <a:ln w="70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15">
              <a:extLst>
                <a:ext uri="{FF2B5EF4-FFF2-40B4-BE49-F238E27FC236}">
                  <a16:creationId xmlns:a16="http://schemas.microsoft.com/office/drawing/2014/main" id="{7A0221D8-BABE-4917-BB2A-8D34C87ADE27}"/>
                </a:ext>
              </a:extLst>
            </p:cNvPr>
            <p:cNvSpPr/>
            <p:nvPr/>
          </p:nvSpPr>
          <p:spPr>
            <a:xfrm>
              <a:off x="4708558" y="583844"/>
              <a:ext cx="144124" cy="127085"/>
            </a:xfrm>
            <a:custGeom>
              <a:avLst/>
              <a:gdLst>
                <a:gd name="connsiteX0" fmla="*/ 131345 w 144124"/>
                <a:gd name="connsiteY0" fmla="*/ 37629 h 127085"/>
                <a:gd name="connsiteX1" fmla="*/ 68867 w 144124"/>
                <a:gd name="connsiteY1" fmla="*/ 7810 h 127085"/>
                <a:gd name="connsiteX2" fmla="*/ 26979 w 144124"/>
                <a:gd name="connsiteY2" fmla="*/ 0 h 127085"/>
                <a:gd name="connsiteX3" fmla="*/ 0 w 144124"/>
                <a:gd name="connsiteY3" fmla="*/ 86617 h 127085"/>
                <a:gd name="connsiteX4" fmla="*/ 4260 w 144124"/>
                <a:gd name="connsiteY4" fmla="*/ 90877 h 127085"/>
                <a:gd name="connsiteX5" fmla="*/ 44728 w 144124"/>
                <a:gd name="connsiteY5" fmla="*/ 107916 h 127085"/>
                <a:gd name="connsiteX6" fmla="*/ 63898 w 144124"/>
                <a:gd name="connsiteY6" fmla="*/ 127085 h 127085"/>
                <a:gd name="connsiteX7" fmla="*/ 144125 w 144124"/>
                <a:gd name="connsiteY7" fmla="*/ 127085 h 127085"/>
                <a:gd name="connsiteX8" fmla="*/ 144125 w 144124"/>
                <a:gd name="connsiteY8" fmla="*/ 63188 h 127085"/>
                <a:gd name="connsiteX9" fmla="*/ 131345 w 144124"/>
                <a:gd name="connsiteY9" fmla="*/ 37629 h 127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4124" h="127085">
                  <a:moveTo>
                    <a:pt x="131345" y="37629"/>
                  </a:moveTo>
                  <a:cubicBezTo>
                    <a:pt x="112886" y="23429"/>
                    <a:pt x="91587" y="12780"/>
                    <a:pt x="68867" y="7810"/>
                  </a:cubicBezTo>
                  <a:cubicBezTo>
                    <a:pt x="55378" y="3550"/>
                    <a:pt x="41178" y="1420"/>
                    <a:pt x="26979" y="0"/>
                  </a:cubicBezTo>
                  <a:cubicBezTo>
                    <a:pt x="25559" y="30529"/>
                    <a:pt x="16329" y="60348"/>
                    <a:pt x="0" y="86617"/>
                  </a:cubicBezTo>
                  <a:lnTo>
                    <a:pt x="4260" y="90877"/>
                  </a:lnTo>
                  <a:cubicBezTo>
                    <a:pt x="19169" y="90877"/>
                    <a:pt x="34079" y="97266"/>
                    <a:pt x="44728" y="107916"/>
                  </a:cubicBezTo>
                  <a:lnTo>
                    <a:pt x="63898" y="127085"/>
                  </a:lnTo>
                  <a:lnTo>
                    <a:pt x="144125" y="127085"/>
                  </a:lnTo>
                  <a:lnTo>
                    <a:pt x="144125" y="63188"/>
                  </a:lnTo>
                  <a:cubicBezTo>
                    <a:pt x="144125" y="53248"/>
                    <a:pt x="139865" y="43308"/>
                    <a:pt x="131345" y="37629"/>
                  </a:cubicBezTo>
                  <a:close/>
                </a:path>
              </a:pathLst>
            </a:custGeom>
            <a:solidFill>
              <a:schemeClr val="bg1"/>
            </a:solidFill>
            <a:ln w="70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Freeform: Shape 16">
              <a:extLst>
                <a:ext uri="{FF2B5EF4-FFF2-40B4-BE49-F238E27FC236}">
                  <a16:creationId xmlns:a16="http://schemas.microsoft.com/office/drawing/2014/main" id="{F34167D1-C0D9-4862-823B-95423F17BBD9}"/>
                </a:ext>
              </a:extLst>
            </p:cNvPr>
            <p:cNvSpPr/>
            <p:nvPr/>
          </p:nvSpPr>
          <p:spPr>
            <a:xfrm>
              <a:off x="4390490" y="412025"/>
              <a:ext cx="427684" cy="427689"/>
            </a:xfrm>
            <a:custGeom>
              <a:avLst/>
              <a:gdLst>
                <a:gd name="connsiteX0" fmla="*/ 415334 w 427684"/>
                <a:gd name="connsiteY0" fmla="*/ 362091 h 427689"/>
                <a:gd name="connsiteX1" fmla="*/ 348597 w 427684"/>
                <a:gd name="connsiteY1" fmla="*/ 294644 h 427689"/>
                <a:gd name="connsiteX2" fmla="*/ 314518 w 427684"/>
                <a:gd name="connsiteY2" fmla="*/ 284704 h 427689"/>
                <a:gd name="connsiteX3" fmla="*/ 290379 w 427684"/>
                <a:gd name="connsiteY3" fmla="*/ 261275 h 427689"/>
                <a:gd name="connsiteX4" fmla="*/ 323748 w 427684"/>
                <a:gd name="connsiteY4" fmla="*/ 163299 h 427689"/>
                <a:gd name="connsiteX5" fmla="*/ 161874 w 427684"/>
                <a:gd name="connsiteY5" fmla="*/ 5 h 427689"/>
                <a:gd name="connsiteX6" fmla="*/ 0 w 427684"/>
                <a:gd name="connsiteY6" fmla="*/ 161169 h 427689"/>
                <a:gd name="connsiteX7" fmla="*/ 161874 w 427684"/>
                <a:gd name="connsiteY7" fmla="*/ 324463 h 427689"/>
                <a:gd name="connsiteX8" fmla="*/ 261270 w 427684"/>
                <a:gd name="connsiteY8" fmla="*/ 291094 h 427689"/>
                <a:gd name="connsiteX9" fmla="*/ 285409 w 427684"/>
                <a:gd name="connsiteY9" fmla="*/ 314523 h 427689"/>
                <a:gd name="connsiteX10" fmla="*/ 295349 w 427684"/>
                <a:gd name="connsiteY10" fmla="*/ 348602 h 427689"/>
                <a:gd name="connsiteX11" fmla="*/ 362796 w 427684"/>
                <a:gd name="connsiteY11" fmla="*/ 416049 h 427689"/>
                <a:gd name="connsiteX12" fmla="*/ 416044 w 427684"/>
                <a:gd name="connsiteY12" fmla="*/ 417469 h 427689"/>
                <a:gd name="connsiteX13" fmla="*/ 417464 w 427684"/>
                <a:gd name="connsiteY13" fmla="*/ 364221 h 427689"/>
                <a:gd name="connsiteX14" fmla="*/ 415334 w 427684"/>
                <a:gd name="connsiteY14" fmla="*/ 362091 h 427689"/>
                <a:gd name="connsiteX15" fmla="*/ 415334 w 427684"/>
                <a:gd name="connsiteY15" fmla="*/ 362091 h 427689"/>
                <a:gd name="connsiteX16" fmla="*/ 162584 w 427684"/>
                <a:gd name="connsiteY16" fmla="*/ 33374 h 427689"/>
                <a:gd name="connsiteX17" fmla="*/ 291799 w 427684"/>
                <a:gd name="connsiteY17" fmla="*/ 162589 h 427689"/>
                <a:gd name="connsiteX18" fmla="*/ 261270 w 427684"/>
                <a:gd name="connsiteY18" fmla="*/ 245656 h 427689"/>
                <a:gd name="connsiteX19" fmla="*/ 220092 w 427684"/>
                <a:gd name="connsiteY19" fmla="*/ 230746 h 427689"/>
                <a:gd name="connsiteX20" fmla="*/ 161164 w 427684"/>
                <a:gd name="connsiteY20" fmla="*/ 221517 h 427689"/>
                <a:gd name="connsiteX21" fmla="*/ 102236 w 427684"/>
                <a:gd name="connsiteY21" fmla="*/ 230746 h 427689"/>
                <a:gd name="connsiteX22" fmla="*/ 63898 w 427684"/>
                <a:gd name="connsiteY22" fmla="*/ 246366 h 427689"/>
                <a:gd name="connsiteX23" fmla="*/ 78097 w 427684"/>
                <a:gd name="connsiteY23" fmla="*/ 64613 h 427689"/>
                <a:gd name="connsiteX24" fmla="*/ 162584 w 427684"/>
                <a:gd name="connsiteY24" fmla="*/ 33374 h 42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27684" h="427689">
                  <a:moveTo>
                    <a:pt x="415334" y="362091"/>
                  </a:moveTo>
                  <a:lnTo>
                    <a:pt x="348597" y="294644"/>
                  </a:lnTo>
                  <a:cubicBezTo>
                    <a:pt x="339367" y="286124"/>
                    <a:pt x="327298" y="281864"/>
                    <a:pt x="314518" y="284704"/>
                  </a:cubicBezTo>
                  <a:lnTo>
                    <a:pt x="290379" y="261275"/>
                  </a:lnTo>
                  <a:cubicBezTo>
                    <a:pt x="312388" y="232876"/>
                    <a:pt x="323748" y="198798"/>
                    <a:pt x="323748" y="163299"/>
                  </a:cubicBezTo>
                  <a:cubicBezTo>
                    <a:pt x="324458" y="73842"/>
                    <a:pt x="252040" y="715"/>
                    <a:pt x="161874" y="5"/>
                  </a:cubicBezTo>
                  <a:cubicBezTo>
                    <a:pt x="71707" y="-705"/>
                    <a:pt x="0" y="71712"/>
                    <a:pt x="0" y="161169"/>
                  </a:cubicBezTo>
                  <a:cubicBezTo>
                    <a:pt x="0" y="250626"/>
                    <a:pt x="71707" y="323753"/>
                    <a:pt x="161874" y="324463"/>
                  </a:cubicBezTo>
                  <a:cubicBezTo>
                    <a:pt x="197372" y="324463"/>
                    <a:pt x="232161" y="313103"/>
                    <a:pt x="261270" y="291094"/>
                  </a:cubicBezTo>
                  <a:lnTo>
                    <a:pt x="285409" y="314523"/>
                  </a:lnTo>
                  <a:cubicBezTo>
                    <a:pt x="283279" y="326593"/>
                    <a:pt x="286829" y="339372"/>
                    <a:pt x="295349" y="348602"/>
                  </a:cubicBezTo>
                  <a:lnTo>
                    <a:pt x="362796" y="416049"/>
                  </a:lnTo>
                  <a:cubicBezTo>
                    <a:pt x="376996" y="430959"/>
                    <a:pt x="401135" y="431669"/>
                    <a:pt x="416044" y="417469"/>
                  </a:cubicBezTo>
                  <a:cubicBezTo>
                    <a:pt x="430954" y="403270"/>
                    <a:pt x="431664" y="379131"/>
                    <a:pt x="417464" y="364221"/>
                  </a:cubicBezTo>
                  <a:cubicBezTo>
                    <a:pt x="416754" y="363511"/>
                    <a:pt x="416044" y="362801"/>
                    <a:pt x="415334" y="362091"/>
                  </a:cubicBezTo>
                  <a:lnTo>
                    <a:pt x="415334" y="362091"/>
                  </a:lnTo>
                  <a:close/>
                  <a:moveTo>
                    <a:pt x="162584" y="33374"/>
                  </a:moveTo>
                  <a:cubicBezTo>
                    <a:pt x="234291" y="33374"/>
                    <a:pt x="291799" y="90882"/>
                    <a:pt x="291799" y="162589"/>
                  </a:cubicBezTo>
                  <a:cubicBezTo>
                    <a:pt x="291799" y="193118"/>
                    <a:pt x="281149" y="222937"/>
                    <a:pt x="261270" y="245656"/>
                  </a:cubicBezTo>
                  <a:cubicBezTo>
                    <a:pt x="247781" y="239266"/>
                    <a:pt x="234291" y="234296"/>
                    <a:pt x="220092" y="230746"/>
                  </a:cubicBezTo>
                  <a:cubicBezTo>
                    <a:pt x="200922" y="225067"/>
                    <a:pt x="181043" y="221517"/>
                    <a:pt x="161164" y="221517"/>
                  </a:cubicBezTo>
                  <a:cubicBezTo>
                    <a:pt x="141285" y="221517"/>
                    <a:pt x="121405" y="225067"/>
                    <a:pt x="102236" y="230746"/>
                  </a:cubicBezTo>
                  <a:cubicBezTo>
                    <a:pt x="88747" y="234296"/>
                    <a:pt x="75967" y="239266"/>
                    <a:pt x="63898" y="246366"/>
                  </a:cubicBezTo>
                  <a:cubicBezTo>
                    <a:pt x="17749" y="192408"/>
                    <a:pt x="24139" y="110761"/>
                    <a:pt x="78097" y="64613"/>
                  </a:cubicBezTo>
                  <a:cubicBezTo>
                    <a:pt x="101526" y="44024"/>
                    <a:pt x="131345" y="33374"/>
                    <a:pt x="162584" y="33374"/>
                  </a:cubicBezTo>
                  <a:close/>
                </a:path>
              </a:pathLst>
            </a:custGeom>
            <a:solidFill>
              <a:schemeClr val="bg1"/>
            </a:solidFill>
            <a:ln w="70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Freeform: Shape 17">
              <a:extLst>
                <a:ext uri="{FF2B5EF4-FFF2-40B4-BE49-F238E27FC236}">
                  <a16:creationId xmlns:a16="http://schemas.microsoft.com/office/drawing/2014/main" id="{5903EF8F-E384-44E3-8631-1C85A5261B07}"/>
                </a:ext>
              </a:extLst>
            </p:cNvPr>
            <p:cNvSpPr/>
            <p:nvPr/>
          </p:nvSpPr>
          <p:spPr>
            <a:xfrm>
              <a:off x="4479946" y="474508"/>
              <a:ext cx="143414" cy="143414"/>
            </a:xfrm>
            <a:custGeom>
              <a:avLst/>
              <a:gdLst>
                <a:gd name="connsiteX0" fmla="*/ 143415 w 143414"/>
                <a:gd name="connsiteY0" fmla="*/ 71707 h 143414"/>
                <a:gd name="connsiteX1" fmla="*/ 71707 w 143414"/>
                <a:gd name="connsiteY1" fmla="*/ 143415 h 143414"/>
                <a:gd name="connsiteX2" fmla="*/ 0 w 143414"/>
                <a:gd name="connsiteY2" fmla="*/ 71707 h 143414"/>
                <a:gd name="connsiteX3" fmla="*/ 71707 w 143414"/>
                <a:gd name="connsiteY3" fmla="*/ 0 h 143414"/>
                <a:gd name="connsiteX4" fmla="*/ 143415 w 143414"/>
                <a:gd name="connsiteY4" fmla="*/ 71707 h 143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3414" h="143414">
                  <a:moveTo>
                    <a:pt x="143415" y="71707"/>
                  </a:moveTo>
                  <a:cubicBezTo>
                    <a:pt x="143415" y="111310"/>
                    <a:pt x="111310" y="143415"/>
                    <a:pt x="71707" y="143415"/>
                  </a:cubicBezTo>
                  <a:cubicBezTo>
                    <a:pt x="32104" y="143415"/>
                    <a:pt x="0" y="111310"/>
                    <a:pt x="0" y="71707"/>
                  </a:cubicBezTo>
                  <a:cubicBezTo>
                    <a:pt x="0" y="32104"/>
                    <a:pt x="32104" y="0"/>
                    <a:pt x="71707" y="0"/>
                  </a:cubicBezTo>
                  <a:cubicBezTo>
                    <a:pt x="111310" y="0"/>
                    <a:pt x="143415" y="32104"/>
                    <a:pt x="143415" y="71707"/>
                  </a:cubicBezTo>
                  <a:close/>
                </a:path>
              </a:pathLst>
            </a:custGeom>
            <a:solidFill>
              <a:schemeClr val="bg1"/>
            </a:solidFill>
            <a:ln w="70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18">
              <a:extLst>
                <a:ext uri="{FF2B5EF4-FFF2-40B4-BE49-F238E27FC236}">
                  <a16:creationId xmlns:a16="http://schemas.microsoft.com/office/drawing/2014/main" id="{39AB7AB1-FD20-47CB-BB16-398E3719B9AA}"/>
                </a:ext>
              </a:extLst>
            </p:cNvPr>
            <p:cNvSpPr/>
            <p:nvPr/>
          </p:nvSpPr>
          <p:spPr>
            <a:xfrm>
              <a:off x="4256305" y="583844"/>
              <a:ext cx="164003" cy="127085"/>
            </a:xfrm>
            <a:custGeom>
              <a:avLst/>
              <a:gdLst>
                <a:gd name="connsiteX0" fmla="*/ 113596 w 164003"/>
                <a:gd name="connsiteY0" fmla="*/ 0 h 127085"/>
                <a:gd name="connsiteX1" fmla="*/ 75257 w 164003"/>
                <a:gd name="connsiteY1" fmla="*/ 7810 h 127085"/>
                <a:gd name="connsiteX2" fmla="*/ 12780 w 164003"/>
                <a:gd name="connsiteY2" fmla="*/ 37629 h 127085"/>
                <a:gd name="connsiteX3" fmla="*/ 0 w 164003"/>
                <a:gd name="connsiteY3" fmla="*/ 63188 h 127085"/>
                <a:gd name="connsiteX4" fmla="*/ 0 w 164003"/>
                <a:gd name="connsiteY4" fmla="*/ 127085 h 127085"/>
                <a:gd name="connsiteX5" fmla="*/ 153354 w 164003"/>
                <a:gd name="connsiteY5" fmla="*/ 127085 h 127085"/>
                <a:gd name="connsiteX6" fmla="*/ 164004 w 164003"/>
                <a:gd name="connsiteY6" fmla="*/ 116436 h 127085"/>
                <a:gd name="connsiteX7" fmla="*/ 113596 w 164003"/>
                <a:gd name="connsiteY7" fmla="*/ 0 h 127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4003" h="127085">
                  <a:moveTo>
                    <a:pt x="113596" y="0"/>
                  </a:moveTo>
                  <a:cubicBezTo>
                    <a:pt x="100816" y="1420"/>
                    <a:pt x="88037" y="3550"/>
                    <a:pt x="75257" y="7810"/>
                  </a:cubicBezTo>
                  <a:cubicBezTo>
                    <a:pt x="53248" y="14199"/>
                    <a:pt x="31949" y="24849"/>
                    <a:pt x="12780" y="37629"/>
                  </a:cubicBezTo>
                  <a:cubicBezTo>
                    <a:pt x="4260" y="43308"/>
                    <a:pt x="0" y="53248"/>
                    <a:pt x="0" y="63188"/>
                  </a:cubicBezTo>
                  <a:lnTo>
                    <a:pt x="0" y="127085"/>
                  </a:lnTo>
                  <a:lnTo>
                    <a:pt x="153354" y="127085"/>
                  </a:lnTo>
                  <a:cubicBezTo>
                    <a:pt x="156194" y="122825"/>
                    <a:pt x="159744" y="119275"/>
                    <a:pt x="164004" y="116436"/>
                  </a:cubicBezTo>
                  <a:cubicBezTo>
                    <a:pt x="133475" y="84487"/>
                    <a:pt x="115726" y="43308"/>
                    <a:pt x="113596" y="0"/>
                  </a:cubicBezTo>
                  <a:close/>
                </a:path>
              </a:pathLst>
            </a:custGeom>
            <a:solidFill>
              <a:schemeClr val="bg1"/>
            </a:solidFill>
            <a:ln w="70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: Shape 19">
              <a:extLst>
                <a:ext uri="{FF2B5EF4-FFF2-40B4-BE49-F238E27FC236}">
                  <a16:creationId xmlns:a16="http://schemas.microsoft.com/office/drawing/2014/main" id="{2B354E0C-C4B4-48B5-A07E-9C1E5AFE363E}"/>
                </a:ext>
              </a:extLst>
            </p:cNvPr>
            <p:cNvSpPr/>
            <p:nvPr/>
          </p:nvSpPr>
          <p:spPr>
            <a:xfrm>
              <a:off x="4319869" y="437967"/>
              <a:ext cx="99729" cy="126708"/>
            </a:xfrm>
            <a:custGeom>
              <a:avLst/>
              <a:gdLst>
                <a:gd name="connsiteX0" fmla="*/ 50031 w 99729"/>
                <a:gd name="connsiteY0" fmla="*/ 126708 h 126708"/>
                <a:gd name="connsiteX1" fmla="*/ 99729 w 99729"/>
                <a:gd name="connsiteY1" fmla="*/ 10983 h 126708"/>
                <a:gd name="connsiteX2" fmla="*/ 10983 w 99729"/>
                <a:gd name="connsiteY2" fmla="*/ 28732 h 126708"/>
                <a:gd name="connsiteX3" fmla="*/ 28732 w 99729"/>
                <a:gd name="connsiteY3" fmla="*/ 117479 h 126708"/>
                <a:gd name="connsiteX4" fmla="*/ 50031 w 99729"/>
                <a:gd name="connsiteY4" fmla="*/ 126708 h 126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729" h="126708">
                  <a:moveTo>
                    <a:pt x="50031" y="126708"/>
                  </a:moveTo>
                  <a:cubicBezTo>
                    <a:pt x="52161" y="83400"/>
                    <a:pt x="69910" y="42931"/>
                    <a:pt x="99729" y="10983"/>
                  </a:cubicBezTo>
                  <a:cubicBezTo>
                    <a:pt x="70620" y="-8897"/>
                    <a:pt x="30862" y="-1087"/>
                    <a:pt x="10983" y="28732"/>
                  </a:cubicBezTo>
                  <a:cubicBezTo>
                    <a:pt x="-8897" y="58551"/>
                    <a:pt x="-1087" y="97599"/>
                    <a:pt x="28732" y="117479"/>
                  </a:cubicBezTo>
                  <a:cubicBezTo>
                    <a:pt x="35122" y="121738"/>
                    <a:pt x="42221" y="124578"/>
                    <a:pt x="50031" y="126708"/>
                  </a:cubicBezTo>
                  <a:close/>
                </a:path>
              </a:pathLst>
            </a:custGeom>
            <a:solidFill>
              <a:schemeClr val="bg1"/>
            </a:solidFill>
            <a:ln w="70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9" name="Freeform 23">
            <a:extLst>
              <a:ext uri="{FF2B5EF4-FFF2-40B4-BE49-F238E27FC236}">
                <a16:creationId xmlns:a16="http://schemas.microsoft.com/office/drawing/2014/main" id="{4EFB1E81-15DD-4A56-9CC9-265D4081F037}"/>
              </a:ext>
            </a:extLst>
          </p:cNvPr>
          <p:cNvSpPr/>
          <p:nvPr/>
        </p:nvSpPr>
        <p:spPr>
          <a:xfrm>
            <a:off x="4157036" y="5619564"/>
            <a:ext cx="436273" cy="454427"/>
          </a:xfrm>
          <a:custGeom>
            <a:avLst/>
            <a:gdLst/>
            <a:ahLst/>
            <a:cxnLst/>
            <a:rect l="l" t="t" r="r" b="b"/>
            <a:pathLst>
              <a:path w="922676" h="922676">
                <a:moveTo>
                  <a:pt x="0" y="0"/>
                </a:moveTo>
                <a:lnTo>
                  <a:pt x="922676" y="0"/>
                </a:lnTo>
                <a:lnTo>
                  <a:pt x="922676" y="922676"/>
                </a:lnTo>
                <a:lnTo>
                  <a:pt x="0" y="922676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Roboto Medium" panose="02000000000000000000" pitchFamily="2" charset="0"/>
              <a:ea typeface="Roboto Medium" panose="02000000000000000000" pitchFamily="2" charset="0"/>
              <a:cs typeface="+mn-cs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69B3DE2-78FF-4F06-B5D4-A8BB20327A01}"/>
              </a:ext>
            </a:extLst>
          </p:cNvPr>
          <p:cNvGrpSpPr/>
          <p:nvPr/>
        </p:nvGrpSpPr>
        <p:grpSpPr>
          <a:xfrm>
            <a:off x="8712330" y="1381527"/>
            <a:ext cx="2424608" cy="2059679"/>
            <a:chOff x="6393448" y="2209800"/>
            <a:chExt cx="1805441" cy="1866900"/>
          </a:xfrm>
        </p:grpSpPr>
        <p:sp>
          <p:nvSpPr>
            <p:cNvPr id="41" name="Rectangle: Top Corners Rounded 40">
              <a:extLst>
                <a:ext uri="{FF2B5EF4-FFF2-40B4-BE49-F238E27FC236}">
                  <a16:creationId xmlns:a16="http://schemas.microsoft.com/office/drawing/2014/main" id="{32B1DA71-BEC7-4C7F-AB69-9D37B33EF716}"/>
                </a:ext>
              </a:extLst>
            </p:cNvPr>
            <p:cNvSpPr/>
            <p:nvPr/>
          </p:nvSpPr>
          <p:spPr>
            <a:xfrm>
              <a:off x="6488272" y="2209800"/>
              <a:ext cx="1591582" cy="1866900"/>
            </a:xfrm>
            <a:prstGeom prst="round2SameRect">
              <a:avLst>
                <a:gd name="adj1" fmla="val 12063"/>
                <a:gd name="adj2" fmla="val 0"/>
              </a:avLst>
            </a:prstGeom>
            <a:solidFill>
              <a:srgbClr val="EE95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46924D8-D777-4209-9868-3701533EC64F}"/>
                </a:ext>
              </a:extLst>
            </p:cNvPr>
            <p:cNvSpPr txBox="1"/>
            <p:nvPr/>
          </p:nvSpPr>
          <p:spPr>
            <a:xfrm>
              <a:off x="6393448" y="2256252"/>
              <a:ext cx="1805441" cy="4208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6E7E9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NỘI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E6E7E9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 DUNG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2C41A48-5C04-43A5-913D-55DBAC937483}"/>
                </a:ext>
              </a:extLst>
            </p:cNvPr>
            <p:cNvSpPr txBox="1"/>
            <p:nvPr/>
          </p:nvSpPr>
          <p:spPr>
            <a:xfrm>
              <a:off x="6848952" y="2719545"/>
              <a:ext cx="894432" cy="5858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6E7E9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+mn-cs"/>
                </a:rPr>
                <a:t>3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695DB10-1A26-4F7A-9F0A-5250B36FFACE}"/>
              </a:ext>
            </a:extLst>
          </p:cNvPr>
          <p:cNvGrpSpPr/>
          <p:nvPr/>
        </p:nvGrpSpPr>
        <p:grpSpPr>
          <a:xfrm>
            <a:off x="5881342" y="1381528"/>
            <a:ext cx="2408815" cy="2059679"/>
            <a:chOff x="3896230" y="2209800"/>
            <a:chExt cx="1805441" cy="1866900"/>
          </a:xfrm>
        </p:grpSpPr>
        <p:sp>
          <p:nvSpPr>
            <p:cNvPr id="46" name="Rectangle: Top Corners Rounded 45">
              <a:extLst>
                <a:ext uri="{FF2B5EF4-FFF2-40B4-BE49-F238E27FC236}">
                  <a16:creationId xmlns:a16="http://schemas.microsoft.com/office/drawing/2014/main" id="{F505E8A4-8BF1-4284-85E3-3A2A8603794D}"/>
                </a:ext>
              </a:extLst>
            </p:cNvPr>
            <p:cNvSpPr/>
            <p:nvPr/>
          </p:nvSpPr>
          <p:spPr>
            <a:xfrm>
              <a:off x="3991395" y="2209800"/>
              <a:ext cx="1591582" cy="1866900"/>
            </a:xfrm>
            <a:prstGeom prst="round2SameRect">
              <a:avLst>
                <a:gd name="adj1" fmla="val 12063"/>
                <a:gd name="adj2" fmla="val 0"/>
              </a:avLst>
            </a:prstGeom>
            <a:solidFill>
              <a:srgbClr val="03A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6FF481A-A800-4B20-A45A-8F5E93CFE857}"/>
                </a:ext>
              </a:extLst>
            </p:cNvPr>
            <p:cNvSpPr txBox="1"/>
            <p:nvPr/>
          </p:nvSpPr>
          <p:spPr>
            <a:xfrm>
              <a:off x="3896230" y="2249703"/>
              <a:ext cx="1805441" cy="4208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6E7E9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NỘI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E6E7E9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 DUNG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1FBA404-DD43-4F9E-8CE9-DDAE8DACBAAF}"/>
                </a:ext>
              </a:extLst>
            </p:cNvPr>
            <p:cNvSpPr txBox="1"/>
            <p:nvPr/>
          </p:nvSpPr>
          <p:spPr>
            <a:xfrm>
              <a:off x="4360307" y="2670596"/>
              <a:ext cx="894431" cy="5858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6E7E9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+mn-cs"/>
                </a:rPr>
                <a:t>2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31E48D3-1496-4A98-8BB1-42BB042444DE}"/>
              </a:ext>
            </a:extLst>
          </p:cNvPr>
          <p:cNvGrpSpPr/>
          <p:nvPr/>
        </p:nvGrpSpPr>
        <p:grpSpPr>
          <a:xfrm>
            <a:off x="3171943" y="1369932"/>
            <a:ext cx="2320641" cy="2059679"/>
            <a:chOff x="1386574" y="2209800"/>
            <a:chExt cx="1805441" cy="1866900"/>
          </a:xfrm>
        </p:grpSpPr>
        <p:sp>
          <p:nvSpPr>
            <p:cNvPr id="50" name="Rectangle: Top Corners Rounded 49">
              <a:extLst>
                <a:ext uri="{FF2B5EF4-FFF2-40B4-BE49-F238E27FC236}">
                  <a16:creationId xmlns:a16="http://schemas.microsoft.com/office/drawing/2014/main" id="{5BB76F1C-1790-44F9-8063-073ECACA2911}"/>
                </a:ext>
              </a:extLst>
            </p:cNvPr>
            <p:cNvSpPr/>
            <p:nvPr/>
          </p:nvSpPr>
          <p:spPr>
            <a:xfrm>
              <a:off x="1494518" y="2209800"/>
              <a:ext cx="1591582" cy="1866900"/>
            </a:xfrm>
            <a:prstGeom prst="round2SameRect">
              <a:avLst>
                <a:gd name="adj1" fmla="val 12063"/>
                <a:gd name="adj2" fmla="val 0"/>
              </a:avLst>
            </a:prstGeom>
            <a:solidFill>
              <a:srgbClr val="EF30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8CDB9117-CF3D-42D9-9A79-F8B7BC8E666B}"/>
                </a:ext>
              </a:extLst>
            </p:cNvPr>
            <p:cNvSpPr txBox="1"/>
            <p:nvPr/>
          </p:nvSpPr>
          <p:spPr>
            <a:xfrm>
              <a:off x="1386574" y="2288967"/>
              <a:ext cx="1805441" cy="4208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6E7E9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NỘI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E6E7E9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 DUNG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5F4E330B-F24B-45FE-AA41-3D974F8F1B68}"/>
                </a:ext>
              </a:extLst>
            </p:cNvPr>
            <p:cNvSpPr txBox="1"/>
            <p:nvPr/>
          </p:nvSpPr>
          <p:spPr>
            <a:xfrm>
              <a:off x="1826490" y="2728976"/>
              <a:ext cx="894433" cy="5858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6E7E9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+mn-cs"/>
                </a:rPr>
                <a:t>1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BE5597A-E024-43FB-8BC1-BB677ECD8EF2}"/>
              </a:ext>
            </a:extLst>
          </p:cNvPr>
          <p:cNvGrpSpPr/>
          <p:nvPr/>
        </p:nvGrpSpPr>
        <p:grpSpPr>
          <a:xfrm>
            <a:off x="3209756" y="2234678"/>
            <a:ext cx="2159154" cy="3939240"/>
            <a:chOff x="1994954" y="2314020"/>
            <a:chExt cx="1863001" cy="3214098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B06ED7F-6852-4B12-A9CF-CAD0FE52BFC7}"/>
                </a:ext>
              </a:extLst>
            </p:cNvPr>
            <p:cNvSpPr/>
            <p:nvPr/>
          </p:nvSpPr>
          <p:spPr>
            <a:xfrm flipV="1">
              <a:off x="2077370" y="2314020"/>
              <a:ext cx="1780585" cy="3214098"/>
            </a:xfrm>
            <a:custGeom>
              <a:avLst/>
              <a:gdLst>
                <a:gd name="connsiteX0" fmla="*/ 0 w 1591582"/>
                <a:gd name="connsiteY0" fmla="*/ 3031986 h 3031986"/>
                <a:gd name="connsiteX1" fmla="*/ 357641 w 1591582"/>
                <a:gd name="connsiteY1" fmla="*/ 3031986 h 3031986"/>
                <a:gd name="connsiteX2" fmla="*/ 795791 w 1591582"/>
                <a:gd name="connsiteY2" fmla="*/ 2593836 h 3031986"/>
                <a:gd name="connsiteX3" fmla="*/ 1233941 w 1591582"/>
                <a:gd name="connsiteY3" fmla="*/ 3031986 h 3031986"/>
                <a:gd name="connsiteX4" fmla="*/ 1591582 w 1591582"/>
                <a:gd name="connsiteY4" fmla="*/ 3031986 h 3031986"/>
                <a:gd name="connsiteX5" fmla="*/ 1591582 w 1591582"/>
                <a:gd name="connsiteY5" fmla="*/ 314242 h 3031986"/>
                <a:gd name="connsiteX6" fmla="*/ 1277340 w 1591582"/>
                <a:gd name="connsiteY6" fmla="*/ 0 h 3031986"/>
                <a:gd name="connsiteX7" fmla="*/ 314242 w 1591582"/>
                <a:gd name="connsiteY7" fmla="*/ 0 h 3031986"/>
                <a:gd name="connsiteX8" fmla="*/ 0 w 1591582"/>
                <a:gd name="connsiteY8" fmla="*/ 314242 h 3031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91582" h="3031986">
                  <a:moveTo>
                    <a:pt x="0" y="3031986"/>
                  </a:moveTo>
                  <a:lnTo>
                    <a:pt x="357641" y="3031986"/>
                  </a:lnTo>
                  <a:cubicBezTo>
                    <a:pt x="357641" y="2790002"/>
                    <a:pt x="553807" y="2593836"/>
                    <a:pt x="795791" y="2593836"/>
                  </a:cubicBezTo>
                  <a:cubicBezTo>
                    <a:pt x="1037775" y="2593836"/>
                    <a:pt x="1233941" y="2790002"/>
                    <a:pt x="1233941" y="3031986"/>
                  </a:cubicBezTo>
                  <a:lnTo>
                    <a:pt x="1591582" y="3031986"/>
                  </a:lnTo>
                  <a:lnTo>
                    <a:pt x="1591582" y="314242"/>
                  </a:lnTo>
                  <a:cubicBezTo>
                    <a:pt x="1591582" y="140691"/>
                    <a:pt x="1450891" y="0"/>
                    <a:pt x="1277340" y="0"/>
                  </a:cubicBezTo>
                  <a:lnTo>
                    <a:pt x="314242" y="0"/>
                  </a:lnTo>
                  <a:cubicBezTo>
                    <a:pt x="140691" y="0"/>
                    <a:pt x="0" y="140691"/>
                    <a:pt x="0" y="314242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27000" sx="107000" sy="107000" algn="ctr" rotWithShape="0">
                <a:prstClr val="black">
                  <a:alpha val="2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65578684-5570-4E2B-90EC-25A516FF4D94}"/>
                </a:ext>
              </a:extLst>
            </p:cNvPr>
            <p:cNvSpPr txBox="1"/>
            <p:nvPr/>
          </p:nvSpPr>
          <p:spPr>
            <a:xfrm>
              <a:off x="1994954" y="2819114"/>
              <a:ext cx="1861833" cy="1582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Tạo môi trường, lớp học thân thiện, lớp học vui vẻ và hạnh phúc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695DB4D-6E0C-41B8-A7B3-A61E87DEE583}"/>
              </a:ext>
            </a:extLst>
          </p:cNvPr>
          <p:cNvGrpSpPr/>
          <p:nvPr/>
        </p:nvGrpSpPr>
        <p:grpSpPr>
          <a:xfrm>
            <a:off x="5952869" y="2276111"/>
            <a:ext cx="2247285" cy="3882018"/>
            <a:chOff x="4038842" y="2200940"/>
            <a:chExt cx="1868068" cy="3329154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867DA039-AF30-43B6-A1C3-83E4266B80F5}"/>
                </a:ext>
              </a:extLst>
            </p:cNvPr>
            <p:cNvSpPr/>
            <p:nvPr/>
          </p:nvSpPr>
          <p:spPr>
            <a:xfrm flipV="1">
              <a:off x="4078947" y="2200940"/>
              <a:ext cx="1780585" cy="3329154"/>
            </a:xfrm>
            <a:custGeom>
              <a:avLst/>
              <a:gdLst>
                <a:gd name="connsiteX0" fmla="*/ 0 w 1591582"/>
                <a:gd name="connsiteY0" fmla="*/ 3031986 h 3031986"/>
                <a:gd name="connsiteX1" fmla="*/ 357641 w 1591582"/>
                <a:gd name="connsiteY1" fmla="*/ 3031986 h 3031986"/>
                <a:gd name="connsiteX2" fmla="*/ 795791 w 1591582"/>
                <a:gd name="connsiteY2" fmla="*/ 2593836 h 3031986"/>
                <a:gd name="connsiteX3" fmla="*/ 1233941 w 1591582"/>
                <a:gd name="connsiteY3" fmla="*/ 3031986 h 3031986"/>
                <a:gd name="connsiteX4" fmla="*/ 1591582 w 1591582"/>
                <a:gd name="connsiteY4" fmla="*/ 3031986 h 3031986"/>
                <a:gd name="connsiteX5" fmla="*/ 1591582 w 1591582"/>
                <a:gd name="connsiteY5" fmla="*/ 314242 h 3031986"/>
                <a:gd name="connsiteX6" fmla="*/ 1277340 w 1591582"/>
                <a:gd name="connsiteY6" fmla="*/ 0 h 3031986"/>
                <a:gd name="connsiteX7" fmla="*/ 314242 w 1591582"/>
                <a:gd name="connsiteY7" fmla="*/ 0 h 3031986"/>
                <a:gd name="connsiteX8" fmla="*/ 0 w 1591582"/>
                <a:gd name="connsiteY8" fmla="*/ 314242 h 3031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91582" h="3031986">
                  <a:moveTo>
                    <a:pt x="0" y="3031986"/>
                  </a:moveTo>
                  <a:lnTo>
                    <a:pt x="357641" y="3031986"/>
                  </a:lnTo>
                  <a:cubicBezTo>
                    <a:pt x="357641" y="2790002"/>
                    <a:pt x="553807" y="2593836"/>
                    <a:pt x="795791" y="2593836"/>
                  </a:cubicBezTo>
                  <a:cubicBezTo>
                    <a:pt x="1037775" y="2593836"/>
                    <a:pt x="1233941" y="2790002"/>
                    <a:pt x="1233941" y="3031986"/>
                  </a:cubicBezTo>
                  <a:lnTo>
                    <a:pt x="1591582" y="3031986"/>
                  </a:lnTo>
                  <a:lnTo>
                    <a:pt x="1591582" y="314242"/>
                  </a:lnTo>
                  <a:cubicBezTo>
                    <a:pt x="1591582" y="140691"/>
                    <a:pt x="1450891" y="0"/>
                    <a:pt x="1277340" y="0"/>
                  </a:cubicBezTo>
                  <a:lnTo>
                    <a:pt x="314242" y="0"/>
                  </a:lnTo>
                  <a:cubicBezTo>
                    <a:pt x="140691" y="0"/>
                    <a:pt x="0" y="140691"/>
                    <a:pt x="0" y="314242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27000" sx="107000" sy="107000" algn="ctr" rotWithShape="0">
                <a:prstClr val="black">
                  <a:alpha val="2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AE06D341-BDB4-48AC-88B7-2DE48DC6577D}"/>
                </a:ext>
              </a:extLst>
            </p:cNvPr>
            <p:cNvSpPr txBox="1"/>
            <p:nvPr/>
          </p:nvSpPr>
          <p:spPr>
            <a:xfrm>
              <a:off x="4038842" y="2746311"/>
              <a:ext cx="1868068" cy="1662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3A1A4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Dạy trẻ biết giúp đỡ, chia sẻ thông qua các hoạt động mọi lúc mọi nơi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DE8B051D-1D81-44A1-919E-1DEBE6AA972E}"/>
              </a:ext>
            </a:extLst>
          </p:cNvPr>
          <p:cNvGrpSpPr/>
          <p:nvPr/>
        </p:nvGrpSpPr>
        <p:grpSpPr>
          <a:xfrm>
            <a:off x="8815054" y="2276111"/>
            <a:ext cx="2178710" cy="3854753"/>
            <a:chOff x="6040922" y="2143898"/>
            <a:chExt cx="1799266" cy="3145066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F68ABAD2-69A9-4463-A719-87F6249AAAA1}"/>
                </a:ext>
              </a:extLst>
            </p:cNvPr>
            <p:cNvSpPr/>
            <p:nvPr/>
          </p:nvSpPr>
          <p:spPr>
            <a:xfrm flipV="1">
              <a:off x="6059602" y="2143898"/>
              <a:ext cx="1780586" cy="3145066"/>
            </a:xfrm>
            <a:custGeom>
              <a:avLst/>
              <a:gdLst>
                <a:gd name="connsiteX0" fmla="*/ 0 w 1591582"/>
                <a:gd name="connsiteY0" fmla="*/ 3031986 h 3031986"/>
                <a:gd name="connsiteX1" fmla="*/ 357641 w 1591582"/>
                <a:gd name="connsiteY1" fmla="*/ 3031986 h 3031986"/>
                <a:gd name="connsiteX2" fmla="*/ 795791 w 1591582"/>
                <a:gd name="connsiteY2" fmla="*/ 2593836 h 3031986"/>
                <a:gd name="connsiteX3" fmla="*/ 1233941 w 1591582"/>
                <a:gd name="connsiteY3" fmla="*/ 3031986 h 3031986"/>
                <a:gd name="connsiteX4" fmla="*/ 1591582 w 1591582"/>
                <a:gd name="connsiteY4" fmla="*/ 3031986 h 3031986"/>
                <a:gd name="connsiteX5" fmla="*/ 1591582 w 1591582"/>
                <a:gd name="connsiteY5" fmla="*/ 314242 h 3031986"/>
                <a:gd name="connsiteX6" fmla="*/ 1277340 w 1591582"/>
                <a:gd name="connsiteY6" fmla="*/ 0 h 3031986"/>
                <a:gd name="connsiteX7" fmla="*/ 314242 w 1591582"/>
                <a:gd name="connsiteY7" fmla="*/ 0 h 3031986"/>
                <a:gd name="connsiteX8" fmla="*/ 0 w 1591582"/>
                <a:gd name="connsiteY8" fmla="*/ 314242 h 3031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91582" h="3031986">
                  <a:moveTo>
                    <a:pt x="0" y="3031986"/>
                  </a:moveTo>
                  <a:lnTo>
                    <a:pt x="357641" y="3031986"/>
                  </a:lnTo>
                  <a:cubicBezTo>
                    <a:pt x="357641" y="2790002"/>
                    <a:pt x="553807" y="2593836"/>
                    <a:pt x="795791" y="2593836"/>
                  </a:cubicBezTo>
                  <a:cubicBezTo>
                    <a:pt x="1037775" y="2593836"/>
                    <a:pt x="1233941" y="2790002"/>
                    <a:pt x="1233941" y="3031986"/>
                  </a:cubicBezTo>
                  <a:lnTo>
                    <a:pt x="1591582" y="3031986"/>
                  </a:lnTo>
                  <a:lnTo>
                    <a:pt x="1591582" y="314242"/>
                  </a:lnTo>
                  <a:cubicBezTo>
                    <a:pt x="1591582" y="140691"/>
                    <a:pt x="1450891" y="0"/>
                    <a:pt x="1277340" y="0"/>
                  </a:cubicBezTo>
                  <a:lnTo>
                    <a:pt x="314242" y="0"/>
                  </a:lnTo>
                  <a:cubicBezTo>
                    <a:pt x="140691" y="0"/>
                    <a:pt x="0" y="140691"/>
                    <a:pt x="0" y="314242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27000" sx="107000" sy="107000" algn="ctr" rotWithShape="0">
                <a:prstClr val="black">
                  <a:alpha val="2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84DFB61D-D9B2-41A9-B061-364B5CCA1815}"/>
                </a:ext>
              </a:extLst>
            </p:cNvPr>
            <p:cNvSpPr txBox="1"/>
            <p:nvPr/>
          </p:nvSpPr>
          <p:spPr>
            <a:xfrm>
              <a:off x="6040922" y="2641128"/>
              <a:ext cx="1799266" cy="678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EE9524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Phối hợp với phụ huynh</a:t>
              </a:r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9F023BE3-063A-4F42-BB57-3B72E6DECD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092" y="5452157"/>
            <a:ext cx="771738" cy="612219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3C299713-1DA9-4F39-B09A-C70B38FAC7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307" y="5424067"/>
            <a:ext cx="821767" cy="651906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80FBBE0B-A3B3-4729-9612-6A41A16745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980" y="5389885"/>
            <a:ext cx="782632" cy="637458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244C1A61-D841-44C3-AE99-3006E3DF55C2}"/>
              </a:ext>
            </a:extLst>
          </p:cNvPr>
          <p:cNvGrpSpPr/>
          <p:nvPr/>
        </p:nvGrpSpPr>
        <p:grpSpPr>
          <a:xfrm>
            <a:off x="681908" y="214876"/>
            <a:ext cx="773510" cy="568309"/>
            <a:chOff x="4100964" y="5824010"/>
            <a:chExt cx="789981" cy="568309"/>
          </a:xfrm>
        </p:grpSpPr>
        <p:sp>
          <p:nvSpPr>
            <p:cNvPr id="68" name="Hình tự do: Hình 92">
              <a:extLst>
                <a:ext uri="{FF2B5EF4-FFF2-40B4-BE49-F238E27FC236}">
                  <a16:creationId xmlns:a16="http://schemas.microsoft.com/office/drawing/2014/main" id="{23FE3966-6DD8-4AD6-8DC0-F5589C5C30E1}"/>
                </a:ext>
              </a:extLst>
            </p:cNvPr>
            <p:cNvSpPr/>
            <p:nvPr/>
          </p:nvSpPr>
          <p:spPr>
            <a:xfrm>
              <a:off x="4100964" y="5876469"/>
              <a:ext cx="789981" cy="515850"/>
            </a:xfrm>
            <a:custGeom>
              <a:avLst/>
              <a:gdLst>
                <a:gd name="connsiteX0" fmla="*/ 781050 w 838200"/>
                <a:gd name="connsiteY0" fmla="*/ 0 h 561975"/>
                <a:gd name="connsiteX1" fmla="*/ 781050 w 838200"/>
                <a:gd name="connsiteY1" fmla="*/ 466725 h 561975"/>
                <a:gd name="connsiteX2" fmla="*/ 57150 w 838200"/>
                <a:gd name="connsiteY2" fmla="*/ 466725 h 561975"/>
                <a:gd name="connsiteX3" fmla="*/ 57150 w 838200"/>
                <a:gd name="connsiteY3" fmla="*/ 0 h 561975"/>
                <a:gd name="connsiteX4" fmla="*/ 0 w 838200"/>
                <a:gd name="connsiteY4" fmla="*/ 0 h 561975"/>
                <a:gd name="connsiteX5" fmla="*/ 0 w 838200"/>
                <a:gd name="connsiteY5" fmla="*/ 533400 h 561975"/>
                <a:gd name="connsiteX6" fmla="*/ 333375 w 838200"/>
                <a:gd name="connsiteY6" fmla="*/ 533400 h 561975"/>
                <a:gd name="connsiteX7" fmla="*/ 361950 w 838200"/>
                <a:gd name="connsiteY7" fmla="*/ 561975 h 561975"/>
                <a:gd name="connsiteX8" fmla="*/ 476250 w 838200"/>
                <a:gd name="connsiteY8" fmla="*/ 561975 h 561975"/>
                <a:gd name="connsiteX9" fmla="*/ 504825 w 838200"/>
                <a:gd name="connsiteY9" fmla="*/ 533400 h 561975"/>
                <a:gd name="connsiteX10" fmla="*/ 838200 w 838200"/>
                <a:gd name="connsiteY10" fmla="*/ 533400 h 561975"/>
                <a:gd name="connsiteX11" fmla="*/ 838200 w 838200"/>
                <a:gd name="connsiteY11" fmla="*/ 0 h 561975"/>
                <a:gd name="connsiteX12" fmla="*/ 781050 w 838200"/>
                <a:gd name="connsiteY12" fmla="*/ 0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38200" h="561975">
                  <a:moveTo>
                    <a:pt x="781050" y="0"/>
                  </a:moveTo>
                  <a:lnTo>
                    <a:pt x="781050" y="466725"/>
                  </a:lnTo>
                  <a:lnTo>
                    <a:pt x="57150" y="466725"/>
                  </a:lnTo>
                  <a:lnTo>
                    <a:pt x="57150" y="0"/>
                  </a:lnTo>
                  <a:lnTo>
                    <a:pt x="0" y="0"/>
                  </a:lnTo>
                  <a:lnTo>
                    <a:pt x="0" y="533400"/>
                  </a:lnTo>
                  <a:lnTo>
                    <a:pt x="333375" y="533400"/>
                  </a:lnTo>
                  <a:cubicBezTo>
                    <a:pt x="333375" y="549593"/>
                    <a:pt x="345758" y="561975"/>
                    <a:pt x="361950" y="561975"/>
                  </a:cubicBezTo>
                  <a:lnTo>
                    <a:pt x="476250" y="561975"/>
                  </a:lnTo>
                  <a:cubicBezTo>
                    <a:pt x="492443" y="561975"/>
                    <a:pt x="504825" y="549593"/>
                    <a:pt x="504825" y="533400"/>
                  </a:cubicBezTo>
                  <a:lnTo>
                    <a:pt x="838200" y="533400"/>
                  </a:lnTo>
                  <a:lnTo>
                    <a:pt x="838200" y="0"/>
                  </a:lnTo>
                  <a:lnTo>
                    <a:pt x="781050" y="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Hình tự do: Hình 93">
              <a:extLst>
                <a:ext uri="{FF2B5EF4-FFF2-40B4-BE49-F238E27FC236}">
                  <a16:creationId xmlns:a16="http://schemas.microsoft.com/office/drawing/2014/main" id="{5B326F98-B3C2-4EA3-B9F9-12089E8227C4}"/>
                </a:ext>
              </a:extLst>
            </p:cNvPr>
            <p:cNvSpPr/>
            <p:nvPr/>
          </p:nvSpPr>
          <p:spPr>
            <a:xfrm>
              <a:off x="4179240" y="5824010"/>
              <a:ext cx="610442" cy="445904"/>
            </a:xfrm>
            <a:custGeom>
              <a:avLst/>
              <a:gdLst>
                <a:gd name="connsiteX0" fmla="*/ 647700 w 647700"/>
                <a:gd name="connsiteY0" fmla="*/ 0 h 485775"/>
                <a:gd name="connsiteX1" fmla="*/ 0 w 647700"/>
                <a:gd name="connsiteY1" fmla="*/ 0 h 485775"/>
                <a:gd name="connsiteX2" fmla="*/ 0 w 647700"/>
                <a:gd name="connsiteY2" fmla="*/ 485775 h 485775"/>
                <a:gd name="connsiteX3" fmla="*/ 647700 w 647700"/>
                <a:gd name="connsiteY3" fmla="*/ 485775 h 485775"/>
                <a:gd name="connsiteX4" fmla="*/ 647700 w 647700"/>
                <a:gd name="connsiteY4" fmla="*/ 0 h 485775"/>
                <a:gd name="connsiteX5" fmla="*/ 57150 w 647700"/>
                <a:gd name="connsiteY5" fmla="*/ 57150 h 485775"/>
                <a:gd name="connsiteX6" fmla="*/ 304800 w 647700"/>
                <a:gd name="connsiteY6" fmla="*/ 57150 h 485775"/>
                <a:gd name="connsiteX7" fmla="*/ 304800 w 647700"/>
                <a:gd name="connsiteY7" fmla="*/ 428625 h 485775"/>
                <a:gd name="connsiteX8" fmla="*/ 57150 w 647700"/>
                <a:gd name="connsiteY8" fmla="*/ 428625 h 485775"/>
                <a:gd name="connsiteX9" fmla="*/ 57150 w 647700"/>
                <a:gd name="connsiteY9" fmla="*/ 57150 h 485775"/>
                <a:gd name="connsiteX10" fmla="*/ 590550 w 647700"/>
                <a:gd name="connsiteY10" fmla="*/ 428625 h 485775"/>
                <a:gd name="connsiteX11" fmla="*/ 342900 w 647700"/>
                <a:gd name="connsiteY11" fmla="*/ 428625 h 485775"/>
                <a:gd name="connsiteX12" fmla="*/ 342900 w 647700"/>
                <a:gd name="connsiteY12" fmla="*/ 57150 h 485775"/>
                <a:gd name="connsiteX13" fmla="*/ 590550 w 647700"/>
                <a:gd name="connsiteY13" fmla="*/ 57150 h 485775"/>
                <a:gd name="connsiteX14" fmla="*/ 590550 w 647700"/>
                <a:gd name="connsiteY14" fmla="*/ 42862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47700" h="485775">
                  <a:moveTo>
                    <a:pt x="647700" y="0"/>
                  </a:moveTo>
                  <a:lnTo>
                    <a:pt x="0" y="0"/>
                  </a:lnTo>
                  <a:lnTo>
                    <a:pt x="0" y="485775"/>
                  </a:lnTo>
                  <a:lnTo>
                    <a:pt x="647700" y="485775"/>
                  </a:lnTo>
                  <a:lnTo>
                    <a:pt x="647700" y="0"/>
                  </a:lnTo>
                  <a:close/>
                  <a:moveTo>
                    <a:pt x="57150" y="57150"/>
                  </a:moveTo>
                  <a:lnTo>
                    <a:pt x="304800" y="57150"/>
                  </a:lnTo>
                  <a:lnTo>
                    <a:pt x="304800" y="428625"/>
                  </a:lnTo>
                  <a:lnTo>
                    <a:pt x="57150" y="428625"/>
                  </a:lnTo>
                  <a:lnTo>
                    <a:pt x="57150" y="57150"/>
                  </a:lnTo>
                  <a:close/>
                  <a:moveTo>
                    <a:pt x="590550" y="428625"/>
                  </a:moveTo>
                  <a:lnTo>
                    <a:pt x="342900" y="428625"/>
                  </a:lnTo>
                  <a:lnTo>
                    <a:pt x="342900" y="57150"/>
                  </a:lnTo>
                  <a:lnTo>
                    <a:pt x="590550" y="57150"/>
                  </a:lnTo>
                  <a:lnTo>
                    <a:pt x="590550" y="42862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Hình tự do: Hình 94">
              <a:extLst>
                <a:ext uri="{FF2B5EF4-FFF2-40B4-BE49-F238E27FC236}">
                  <a16:creationId xmlns:a16="http://schemas.microsoft.com/office/drawing/2014/main" id="{1DEE473A-C132-4E32-9A88-CA64CDB2809C}"/>
                </a:ext>
              </a:extLst>
            </p:cNvPr>
            <p:cNvSpPr/>
            <p:nvPr/>
          </p:nvSpPr>
          <p:spPr>
            <a:xfrm>
              <a:off x="4546802" y="5963901"/>
              <a:ext cx="125680" cy="26230"/>
            </a:xfrm>
            <a:custGeom>
              <a:avLst/>
              <a:gdLst>
                <a:gd name="connsiteX0" fmla="*/ 0 w 133350"/>
                <a:gd name="connsiteY0" fmla="*/ 0 h 28575"/>
                <a:gd name="connsiteX1" fmla="*/ 133350 w 133350"/>
                <a:gd name="connsiteY1" fmla="*/ 0 h 28575"/>
                <a:gd name="connsiteX2" fmla="*/ 133350 w 133350"/>
                <a:gd name="connsiteY2" fmla="*/ 28575 h 28575"/>
                <a:gd name="connsiteX3" fmla="*/ 0 w 133350"/>
                <a:gd name="connsiteY3" fmla="*/ 2857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350" h="28575">
                  <a:moveTo>
                    <a:pt x="0" y="0"/>
                  </a:moveTo>
                  <a:lnTo>
                    <a:pt x="133350" y="0"/>
                  </a:lnTo>
                  <a:lnTo>
                    <a:pt x="133350" y="28575"/>
                  </a:lnTo>
                  <a:lnTo>
                    <a:pt x="0" y="2857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Hình tự do: Hình 95">
              <a:extLst>
                <a:ext uri="{FF2B5EF4-FFF2-40B4-BE49-F238E27FC236}">
                  <a16:creationId xmlns:a16="http://schemas.microsoft.com/office/drawing/2014/main" id="{386C8774-D2CE-4585-B3F8-28D03EDB08E3}"/>
                </a:ext>
              </a:extLst>
            </p:cNvPr>
            <p:cNvSpPr/>
            <p:nvPr/>
          </p:nvSpPr>
          <p:spPr>
            <a:xfrm>
              <a:off x="4546802" y="6016360"/>
              <a:ext cx="125680" cy="26230"/>
            </a:xfrm>
            <a:custGeom>
              <a:avLst/>
              <a:gdLst>
                <a:gd name="connsiteX0" fmla="*/ 0 w 133350"/>
                <a:gd name="connsiteY0" fmla="*/ 0 h 28575"/>
                <a:gd name="connsiteX1" fmla="*/ 133350 w 133350"/>
                <a:gd name="connsiteY1" fmla="*/ 0 h 28575"/>
                <a:gd name="connsiteX2" fmla="*/ 133350 w 133350"/>
                <a:gd name="connsiteY2" fmla="*/ 28575 h 28575"/>
                <a:gd name="connsiteX3" fmla="*/ 0 w 133350"/>
                <a:gd name="connsiteY3" fmla="*/ 2857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350" h="28575">
                  <a:moveTo>
                    <a:pt x="0" y="0"/>
                  </a:moveTo>
                  <a:lnTo>
                    <a:pt x="133350" y="0"/>
                  </a:lnTo>
                  <a:lnTo>
                    <a:pt x="133350" y="28575"/>
                  </a:lnTo>
                  <a:lnTo>
                    <a:pt x="0" y="2857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Hình tự do: Hình 96">
              <a:extLst>
                <a:ext uri="{FF2B5EF4-FFF2-40B4-BE49-F238E27FC236}">
                  <a16:creationId xmlns:a16="http://schemas.microsoft.com/office/drawing/2014/main" id="{0D9120DD-6319-4B22-A2BB-1CC0ABC0C970}"/>
                </a:ext>
              </a:extLst>
            </p:cNvPr>
            <p:cNvSpPr/>
            <p:nvPr/>
          </p:nvSpPr>
          <p:spPr>
            <a:xfrm>
              <a:off x="4541241" y="6068820"/>
              <a:ext cx="87077" cy="26230"/>
            </a:xfrm>
            <a:custGeom>
              <a:avLst/>
              <a:gdLst>
                <a:gd name="connsiteX0" fmla="*/ 0 w 92392"/>
                <a:gd name="connsiteY0" fmla="*/ 0 h 28575"/>
                <a:gd name="connsiteX1" fmla="*/ 92392 w 92392"/>
                <a:gd name="connsiteY1" fmla="*/ 0 h 28575"/>
                <a:gd name="connsiteX2" fmla="*/ 92392 w 92392"/>
                <a:gd name="connsiteY2" fmla="*/ 28575 h 28575"/>
                <a:gd name="connsiteX3" fmla="*/ 0 w 92392"/>
                <a:gd name="connsiteY3" fmla="*/ 2857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92" h="28575">
                  <a:moveTo>
                    <a:pt x="0" y="0"/>
                  </a:moveTo>
                  <a:lnTo>
                    <a:pt x="92392" y="0"/>
                  </a:lnTo>
                  <a:lnTo>
                    <a:pt x="92392" y="28575"/>
                  </a:lnTo>
                  <a:lnTo>
                    <a:pt x="0" y="2857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4" name="Freeform 8">
            <a:extLst>
              <a:ext uri="{FF2B5EF4-FFF2-40B4-BE49-F238E27FC236}">
                <a16:creationId xmlns:a16="http://schemas.microsoft.com/office/drawing/2014/main" id="{C5DC523C-BB6A-4F35-8BE5-21582D2E64FD}"/>
              </a:ext>
            </a:extLst>
          </p:cNvPr>
          <p:cNvSpPr/>
          <p:nvPr/>
        </p:nvSpPr>
        <p:spPr>
          <a:xfrm>
            <a:off x="10859278" y="5708614"/>
            <a:ext cx="1478693" cy="1425121"/>
          </a:xfrm>
          <a:custGeom>
            <a:avLst/>
            <a:gdLst/>
            <a:ahLst/>
            <a:cxnLst/>
            <a:rect l="l" t="t" r="r" b="b"/>
            <a:pathLst>
              <a:path w="4497674" h="4114800">
                <a:moveTo>
                  <a:pt x="0" y="0"/>
                </a:moveTo>
                <a:lnTo>
                  <a:pt x="4497674" y="0"/>
                </a:lnTo>
                <a:lnTo>
                  <a:pt x="44976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3807622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103">
            <a:extLst>
              <a:ext uri="{FF2B5EF4-FFF2-40B4-BE49-F238E27FC236}">
                <a16:creationId xmlns:a16="http://schemas.microsoft.com/office/drawing/2014/main" id="{7EB003E1-BA39-436A-9054-798F8600FA07}"/>
              </a:ext>
            </a:extLst>
          </p:cNvPr>
          <p:cNvGrpSpPr/>
          <p:nvPr/>
        </p:nvGrpSpPr>
        <p:grpSpPr>
          <a:xfrm rot="16200000">
            <a:off x="773645" y="-225613"/>
            <a:ext cx="1591582" cy="2468881"/>
            <a:chOff x="1494518" y="2114337"/>
            <a:chExt cx="1591582" cy="2468881"/>
          </a:xfrm>
        </p:grpSpPr>
        <p:sp>
          <p:nvSpPr>
            <p:cNvPr id="111" name="Rectangle: Top Corners Rounded 104">
              <a:extLst>
                <a:ext uri="{FF2B5EF4-FFF2-40B4-BE49-F238E27FC236}">
                  <a16:creationId xmlns:a16="http://schemas.microsoft.com/office/drawing/2014/main" id="{6AA9837D-BF7B-4BF5-B887-64968151BF47}"/>
                </a:ext>
              </a:extLst>
            </p:cNvPr>
            <p:cNvSpPr/>
            <p:nvPr/>
          </p:nvSpPr>
          <p:spPr>
            <a:xfrm>
              <a:off x="1494518" y="2209802"/>
              <a:ext cx="1591582" cy="2373416"/>
            </a:xfrm>
            <a:prstGeom prst="round2SameRect">
              <a:avLst>
                <a:gd name="adj1" fmla="val 12063"/>
                <a:gd name="adj2" fmla="val 0"/>
              </a:avLst>
            </a:prstGeom>
            <a:solidFill>
              <a:srgbClr val="EF30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TextBox 105">
              <a:extLst>
                <a:ext uri="{FF2B5EF4-FFF2-40B4-BE49-F238E27FC236}">
                  <a16:creationId xmlns:a16="http://schemas.microsoft.com/office/drawing/2014/main" id="{BCF9CC5B-68AB-44F2-B34E-1AF91F496FFC}"/>
                </a:ext>
              </a:extLst>
            </p:cNvPr>
            <p:cNvSpPr txBox="1"/>
            <p:nvPr/>
          </p:nvSpPr>
          <p:spPr>
            <a:xfrm rot="5400000">
              <a:off x="1353738" y="2394444"/>
              <a:ext cx="188365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E6E7E9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NỘI</a:t>
              </a:r>
              <a:r>
                <a:rPr lang="en-US" sz="4000" b="1" dirty="0">
                  <a:solidFill>
                    <a:srgbClr val="E6E7E9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DUNG</a:t>
              </a:r>
            </a:p>
          </p:txBody>
        </p:sp>
        <p:sp>
          <p:nvSpPr>
            <p:cNvPr id="113" name="TextBox 106">
              <a:extLst>
                <a:ext uri="{FF2B5EF4-FFF2-40B4-BE49-F238E27FC236}">
                  <a16:creationId xmlns:a16="http://schemas.microsoft.com/office/drawing/2014/main" id="{9AE7810A-BE08-43CB-AF91-DC1701A62491}"/>
                </a:ext>
              </a:extLst>
            </p:cNvPr>
            <p:cNvSpPr txBox="1"/>
            <p:nvPr/>
          </p:nvSpPr>
          <p:spPr>
            <a:xfrm rot="5400000">
              <a:off x="1854352" y="3640979"/>
              <a:ext cx="89443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E6E7E9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1</a:t>
              </a:r>
            </a:p>
          </p:txBody>
        </p:sp>
      </p:grpSp>
      <p:sp>
        <p:nvSpPr>
          <p:cNvPr id="123" name="Hình tự do: Hình 122">
            <a:extLst>
              <a:ext uri="{FF2B5EF4-FFF2-40B4-BE49-F238E27FC236}">
                <a16:creationId xmlns:a16="http://schemas.microsoft.com/office/drawing/2014/main" id="{0433EA7F-6290-42ED-A276-147507496390}"/>
              </a:ext>
            </a:extLst>
          </p:cNvPr>
          <p:cNvSpPr/>
          <p:nvPr/>
        </p:nvSpPr>
        <p:spPr>
          <a:xfrm>
            <a:off x="2258411" y="213037"/>
            <a:ext cx="9359368" cy="1591584"/>
          </a:xfrm>
          <a:custGeom>
            <a:avLst/>
            <a:gdLst>
              <a:gd name="connsiteX0" fmla="*/ 8000251 w 9591834"/>
              <a:gd name="connsiteY0" fmla="*/ 0 h 1591584"/>
              <a:gd name="connsiteX1" fmla="*/ 9326565 w 9591834"/>
              <a:gd name="connsiteY1" fmla="*/ 0 h 1591584"/>
              <a:gd name="connsiteX2" fmla="*/ 9591834 w 9591834"/>
              <a:gd name="connsiteY2" fmla="*/ 265269 h 1591584"/>
              <a:gd name="connsiteX3" fmla="*/ 9591834 w 9591834"/>
              <a:gd name="connsiteY3" fmla="*/ 1326314 h 1591584"/>
              <a:gd name="connsiteX4" fmla="*/ 9326565 w 9591834"/>
              <a:gd name="connsiteY4" fmla="*/ 1591583 h 1591584"/>
              <a:gd name="connsiteX5" fmla="*/ 9261079 w 9591834"/>
              <a:gd name="connsiteY5" fmla="*/ 1591583 h 1591584"/>
              <a:gd name="connsiteX6" fmla="*/ 9261079 w 9591834"/>
              <a:gd name="connsiteY6" fmla="*/ 1591584 h 1591584"/>
              <a:gd name="connsiteX7" fmla="*/ 0 w 9591834"/>
              <a:gd name="connsiteY7" fmla="*/ 1591584 h 1591584"/>
              <a:gd name="connsiteX8" fmla="*/ 0 w 9591834"/>
              <a:gd name="connsiteY8" fmla="*/ 1247958 h 1591584"/>
              <a:gd name="connsiteX9" fmla="*/ 51278 w 9591834"/>
              <a:gd name="connsiteY9" fmla="*/ 1242789 h 1591584"/>
              <a:gd name="connsiteX10" fmla="*/ 456764 w 9591834"/>
              <a:gd name="connsiteY10" fmla="*/ 745274 h 1591584"/>
              <a:gd name="connsiteX11" fmla="*/ 51278 w 9591834"/>
              <a:gd name="connsiteY11" fmla="*/ 247759 h 1591584"/>
              <a:gd name="connsiteX12" fmla="*/ 0 w 9591834"/>
              <a:gd name="connsiteY12" fmla="*/ 242590 h 1591584"/>
              <a:gd name="connsiteX13" fmla="*/ 0 w 9591834"/>
              <a:gd name="connsiteY13" fmla="*/ 1 h 1591584"/>
              <a:gd name="connsiteX14" fmla="*/ 8000251 w 9591834"/>
              <a:gd name="connsiteY14" fmla="*/ 1 h 159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91834" h="1591584">
                <a:moveTo>
                  <a:pt x="8000251" y="0"/>
                </a:moveTo>
                <a:lnTo>
                  <a:pt x="9326565" y="0"/>
                </a:lnTo>
                <a:cubicBezTo>
                  <a:pt x="9473069" y="0"/>
                  <a:pt x="9591834" y="118765"/>
                  <a:pt x="9591834" y="265269"/>
                </a:cubicBezTo>
                <a:lnTo>
                  <a:pt x="9591834" y="1326314"/>
                </a:lnTo>
                <a:cubicBezTo>
                  <a:pt x="9591834" y="1472818"/>
                  <a:pt x="9473069" y="1591583"/>
                  <a:pt x="9326565" y="1591583"/>
                </a:cubicBezTo>
                <a:lnTo>
                  <a:pt x="9261079" y="1591583"/>
                </a:lnTo>
                <a:lnTo>
                  <a:pt x="9261079" y="1591584"/>
                </a:lnTo>
                <a:lnTo>
                  <a:pt x="0" y="1591584"/>
                </a:lnTo>
                <a:lnTo>
                  <a:pt x="0" y="1247958"/>
                </a:lnTo>
                <a:lnTo>
                  <a:pt x="51278" y="1242789"/>
                </a:lnTo>
                <a:cubicBezTo>
                  <a:pt x="282689" y="1195435"/>
                  <a:pt x="456764" y="990684"/>
                  <a:pt x="456764" y="745274"/>
                </a:cubicBezTo>
                <a:cubicBezTo>
                  <a:pt x="456764" y="499865"/>
                  <a:pt x="282689" y="295113"/>
                  <a:pt x="51278" y="247759"/>
                </a:cubicBezTo>
                <a:lnTo>
                  <a:pt x="0" y="242590"/>
                </a:lnTo>
                <a:lnTo>
                  <a:pt x="0" y="1"/>
                </a:lnTo>
                <a:lnTo>
                  <a:pt x="8000251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24" name="Picture 2">
            <a:extLst>
              <a:ext uri="{FF2B5EF4-FFF2-40B4-BE49-F238E27FC236}">
                <a16:creationId xmlns:a16="http://schemas.microsoft.com/office/drawing/2014/main" id="{29E00824-6611-4A37-A8C7-0C1A9F6120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259" y="490668"/>
            <a:ext cx="894354" cy="854164"/>
          </a:xfrm>
          <a:prstGeom prst="rect">
            <a:avLst/>
          </a:prstGeom>
        </p:spPr>
      </p:pic>
      <p:sp>
        <p:nvSpPr>
          <p:cNvPr id="125" name="TextBox 114">
            <a:extLst>
              <a:ext uri="{FF2B5EF4-FFF2-40B4-BE49-F238E27FC236}">
                <a16:creationId xmlns:a16="http://schemas.microsoft.com/office/drawing/2014/main" id="{62880FBC-ED70-498E-B86E-7C9B34FF7AC2}"/>
              </a:ext>
            </a:extLst>
          </p:cNvPr>
          <p:cNvSpPr txBox="1"/>
          <p:nvPr/>
        </p:nvSpPr>
        <p:spPr>
          <a:xfrm>
            <a:off x="2691725" y="461145"/>
            <a:ext cx="79470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Tạo môi trường, lớp học thân thiện, lớp học vui vẻ và hạnh phúc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0761925-2303-4CEF-AF41-074DADACE3BE}"/>
              </a:ext>
            </a:extLst>
          </p:cNvPr>
          <p:cNvGrpSpPr/>
          <p:nvPr/>
        </p:nvGrpSpPr>
        <p:grpSpPr>
          <a:xfrm>
            <a:off x="334996" y="2852835"/>
            <a:ext cx="4628620" cy="3524859"/>
            <a:chOff x="334996" y="2633617"/>
            <a:chExt cx="4628620" cy="3524859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678A444F-28AC-4BF3-897F-8A988F7E15A8}"/>
                </a:ext>
              </a:extLst>
            </p:cNvPr>
            <p:cNvGrpSpPr/>
            <p:nvPr/>
          </p:nvGrpSpPr>
          <p:grpSpPr>
            <a:xfrm>
              <a:off x="404946" y="2633617"/>
              <a:ext cx="4558670" cy="3524859"/>
              <a:chOff x="6261186" y="1320800"/>
              <a:chExt cx="5245013" cy="3856789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FEB15A67-10C7-437D-AB4E-EEA8388104AF}"/>
                  </a:ext>
                </a:extLst>
              </p:cNvPr>
              <p:cNvSpPr/>
              <p:nvPr/>
            </p:nvSpPr>
            <p:spPr>
              <a:xfrm>
                <a:off x="6261186" y="1320800"/>
                <a:ext cx="5245013" cy="3856789"/>
              </a:xfrm>
              <a:prstGeom prst="roundRect">
                <a:avLst>
                  <a:gd name="adj" fmla="val 5146"/>
                </a:avLst>
              </a:prstGeom>
              <a:solidFill>
                <a:srgbClr val="F04A8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431800" dist="342900" dir="5400000" algn="t" rotWithShape="0">
                  <a:prstClr val="black">
                    <a:alpha val="13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+mn-cs"/>
                </a:endParaRPr>
              </a:p>
            </p:txBody>
          </p:sp>
          <p:sp>
            <p:nvSpPr>
              <p:cNvPr id="40" name="Rectangle: Top Corners Rounded 39">
                <a:extLst>
                  <a:ext uri="{FF2B5EF4-FFF2-40B4-BE49-F238E27FC236}">
                    <a16:creationId xmlns:a16="http://schemas.microsoft.com/office/drawing/2014/main" id="{30C417E0-1FD5-40D7-A6A2-1A3814CDDBB1}"/>
                  </a:ext>
                </a:extLst>
              </p:cNvPr>
              <p:cNvSpPr/>
              <p:nvPr/>
            </p:nvSpPr>
            <p:spPr>
              <a:xfrm>
                <a:off x="6261186" y="1320800"/>
                <a:ext cx="5245013" cy="1143000"/>
              </a:xfrm>
              <a:prstGeom prst="round2SameRect">
                <a:avLst>
                  <a:gd name="adj1" fmla="val 19409"/>
                  <a:gd name="adj2" fmla="val 0"/>
                </a:avLst>
              </a:prstGeom>
              <a:solidFill>
                <a:srgbClr val="D9125E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D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+mn-cs"/>
                </a:endParaRPr>
              </a:p>
            </p:txBody>
          </p:sp>
        </p:grpSp>
        <p:sp>
          <p:nvSpPr>
            <p:cNvPr id="41" name="TextBox 8">
              <a:extLst>
                <a:ext uri="{FF2B5EF4-FFF2-40B4-BE49-F238E27FC236}">
                  <a16:creationId xmlns:a16="http://schemas.microsoft.com/office/drawing/2014/main" id="{D369BC7E-01E4-4FF1-8817-326C16C1362D}"/>
                </a:ext>
              </a:extLst>
            </p:cNvPr>
            <p:cNvSpPr txBox="1"/>
            <p:nvPr/>
          </p:nvSpPr>
          <p:spPr>
            <a:xfrm>
              <a:off x="334996" y="2677474"/>
              <a:ext cx="4628620" cy="7386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spcBef>
                  <a:spcPct val="0"/>
                </a:spcBef>
              </a:pPr>
              <a:r>
                <a:rPr lang="en-US" sz="2400" b="1" dirty="0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01. </a:t>
              </a:r>
              <a:r>
                <a:rPr lang="vi-VN" sz="2400" b="1" dirty="0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Xây dựng môi trường học tập thẩm mỹ, thân thiện</a:t>
              </a:r>
              <a:endParaRPr lang="en-US" sz="2400" b="1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6164A0F-360E-44F7-911D-D30CD949F5E6}"/>
              </a:ext>
            </a:extLst>
          </p:cNvPr>
          <p:cNvGrpSpPr/>
          <p:nvPr/>
        </p:nvGrpSpPr>
        <p:grpSpPr>
          <a:xfrm>
            <a:off x="588690" y="4009752"/>
            <a:ext cx="4256565" cy="1009891"/>
            <a:chOff x="6607816" y="2956162"/>
            <a:chExt cx="4615717" cy="832156"/>
          </a:xfrm>
        </p:grpSpPr>
        <p:sp>
          <p:nvSpPr>
            <p:cNvPr id="43" name="TextBox 12">
              <a:extLst>
                <a:ext uri="{FF2B5EF4-FFF2-40B4-BE49-F238E27FC236}">
                  <a16:creationId xmlns:a16="http://schemas.microsoft.com/office/drawing/2014/main" id="{4C634107-B44E-4159-B39A-D381A15D0432}"/>
                </a:ext>
              </a:extLst>
            </p:cNvPr>
            <p:cNvSpPr txBox="1"/>
            <p:nvPr/>
          </p:nvSpPr>
          <p:spPr>
            <a:xfrm>
              <a:off x="7223646" y="2956162"/>
              <a:ext cx="3999887" cy="83215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25000"/>
                </a:lnSpc>
              </a:pPr>
              <a:r>
                <a:rPr lang="en-US" dirty="0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Trang </a:t>
              </a:r>
              <a:r>
                <a:rPr lang="en-US" dirty="0" err="1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trí</a:t>
              </a:r>
              <a:r>
                <a:rPr lang="en-US" dirty="0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dirty="0" err="1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lớp</a:t>
              </a:r>
              <a:r>
                <a:rPr lang="en-US" dirty="0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dirty="0" err="1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học</a:t>
              </a:r>
              <a:r>
                <a:rPr lang="en-US" dirty="0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dirty="0" err="1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phù</a:t>
              </a:r>
              <a:r>
                <a:rPr lang="en-US" dirty="0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dirty="0" err="1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hợp</a:t>
              </a:r>
              <a:r>
                <a:rPr lang="en-US" dirty="0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dirty="0" err="1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với</a:t>
              </a:r>
              <a:r>
                <a:rPr lang="en-US" dirty="0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dirty="0" err="1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diện</a:t>
              </a:r>
              <a:r>
                <a:rPr lang="en-US" dirty="0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dirty="0" err="1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tích</a:t>
              </a:r>
              <a:r>
                <a:rPr lang="en-US" dirty="0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, </a:t>
              </a:r>
              <a:r>
                <a:rPr lang="en-US" dirty="0" err="1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tâm</a:t>
              </a:r>
              <a:r>
                <a:rPr lang="en-US" dirty="0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dirty="0" err="1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lý</a:t>
              </a:r>
              <a:r>
                <a:rPr lang="en-US" dirty="0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dirty="0" err="1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trẻ</a:t>
              </a:r>
              <a:r>
                <a:rPr lang="en-US" dirty="0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, </a:t>
              </a:r>
              <a:r>
                <a:rPr lang="en-US" dirty="0" err="1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đảm</a:t>
              </a:r>
              <a:r>
                <a:rPr lang="en-US" dirty="0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dirty="0" err="1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bảo</a:t>
              </a:r>
              <a:r>
                <a:rPr lang="en-US" dirty="0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dirty="0" err="1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tính</a:t>
              </a:r>
              <a:r>
                <a:rPr lang="en-US" dirty="0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dirty="0" err="1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thẩm</a:t>
              </a:r>
              <a:r>
                <a:rPr lang="en-US" dirty="0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dirty="0" err="1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mỹ</a:t>
              </a:r>
              <a:r>
                <a:rPr lang="en-US" dirty="0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dirty="0" err="1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và</a:t>
              </a:r>
              <a:r>
                <a:rPr lang="en-US" dirty="0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dirty="0" err="1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khuyến</a:t>
              </a:r>
              <a:r>
                <a:rPr lang="en-US" dirty="0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dirty="0" err="1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khích</a:t>
              </a:r>
              <a:r>
                <a:rPr lang="en-US" dirty="0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dirty="0" err="1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sự</a:t>
              </a:r>
              <a:r>
                <a:rPr lang="en-US" dirty="0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dirty="0" err="1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sáng</a:t>
              </a:r>
              <a:r>
                <a:rPr lang="en-US" dirty="0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dirty="0" err="1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tạo</a:t>
              </a:r>
              <a:endParaRPr lang="en-US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endParaRPr>
            </a:p>
          </p:txBody>
        </p:sp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FD1E2279-E0A8-4010-88C9-FDBE5277C5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607816" y="3165002"/>
              <a:ext cx="487483" cy="38733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0F26D18-7880-4F5E-8E05-00618FB1496C}"/>
              </a:ext>
            </a:extLst>
          </p:cNvPr>
          <p:cNvGrpSpPr/>
          <p:nvPr/>
        </p:nvGrpSpPr>
        <p:grpSpPr>
          <a:xfrm>
            <a:off x="524543" y="5221500"/>
            <a:ext cx="4558670" cy="962829"/>
            <a:chOff x="6525275" y="4730810"/>
            <a:chExt cx="4412793" cy="737381"/>
          </a:xfrm>
        </p:grpSpPr>
        <p:pic>
          <p:nvPicPr>
            <p:cNvPr id="49" name="Graphic 48">
              <a:extLst>
                <a:ext uri="{FF2B5EF4-FFF2-40B4-BE49-F238E27FC236}">
                  <a16:creationId xmlns:a16="http://schemas.microsoft.com/office/drawing/2014/main" id="{EF4640BD-100C-4C99-A3B9-A4A45BFB14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525275" y="4891452"/>
              <a:ext cx="360000" cy="360000"/>
            </a:xfrm>
            <a:prstGeom prst="rect">
              <a:avLst/>
            </a:prstGeom>
          </p:spPr>
        </p:pic>
        <p:sp>
          <p:nvSpPr>
            <p:cNvPr id="50" name="TextBox 12">
              <a:extLst>
                <a:ext uri="{FF2B5EF4-FFF2-40B4-BE49-F238E27FC236}">
                  <a16:creationId xmlns:a16="http://schemas.microsoft.com/office/drawing/2014/main" id="{E05A9F54-B87F-4740-82B5-EB711F2B3085}"/>
                </a:ext>
              </a:extLst>
            </p:cNvPr>
            <p:cNvSpPr txBox="1"/>
            <p:nvPr/>
          </p:nvSpPr>
          <p:spPr>
            <a:xfrm>
              <a:off x="7014123" y="4730810"/>
              <a:ext cx="3923945" cy="73738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sz="2000" dirty="0" err="1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Sử</a:t>
              </a:r>
              <a:r>
                <a:rPr lang="en-US" sz="2000" dirty="0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dụng</a:t>
              </a:r>
              <a:r>
                <a:rPr lang="en-US" sz="2000" dirty="0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sản</a:t>
              </a:r>
              <a:r>
                <a:rPr lang="en-US" sz="2000" dirty="0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phẩm</a:t>
              </a:r>
              <a:r>
                <a:rPr lang="en-US" sz="2000" dirty="0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do </a:t>
              </a:r>
              <a:r>
                <a:rPr lang="en-US" sz="2000" dirty="0" err="1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trẻ</a:t>
              </a:r>
              <a:r>
                <a:rPr lang="en-US" sz="2000" dirty="0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tự</a:t>
              </a:r>
              <a:r>
                <a:rPr lang="en-US" sz="2000" dirty="0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làm</a:t>
              </a:r>
              <a:r>
                <a:rPr lang="en-US" sz="2000" dirty="0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(</a:t>
              </a:r>
              <a:r>
                <a:rPr lang="en-US" sz="2000" dirty="0" err="1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vẽ</a:t>
              </a:r>
              <a:r>
                <a:rPr lang="en-US" sz="2000" dirty="0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, </a:t>
              </a:r>
              <a:r>
                <a:rPr lang="en-US" sz="2000" dirty="0" err="1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xé</a:t>
              </a:r>
              <a:r>
                <a:rPr lang="en-US" sz="2000" dirty="0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dán</a:t>
              </a:r>
              <a:r>
                <a:rPr lang="en-US" sz="2000" dirty="0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, </a:t>
              </a:r>
              <a:r>
                <a:rPr lang="en-US" sz="2000" dirty="0" err="1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nặn</a:t>
              </a:r>
              <a:r>
                <a:rPr lang="en-US" sz="2000" dirty="0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…) </a:t>
              </a:r>
              <a:r>
                <a:rPr lang="en-US" sz="2000" dirty="0" err="1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để</a:t>
              </a:r>
              <a:r>
                <a:rPr lang="en-US" sz="2000" dirty="0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trang</a:t>
              </a:r>
              <a:r>
                <a:rPr lang="en-US" sz="2000" dirty="0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trí</a:t>
              </a:r>
              <a:r>
                <a:rPr lang="en-US" sz="2000" dirty="0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lớp</a:t>
              </a:r>
              <a:r>
                <a:rPr lang="en-US" sz="2000" dirty="0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.</a:t>
              </a:r>
            </a:p>
          </p:txBody>
        </p:sp>
      </p:grpSp>
      <p:sp>
        <p:nvSpPr>
          <p:cNvPr id="51" name="Freeform 8">
            <a:extLst>
              <a:ext uri="{FF2B5EF4-FFF2-40B4-BE49-F238E27FC236}">
                <a16:creationId xmlns:a16="http://schemas.microsoft.com/office/drawing/2014/main" id="{21D589AF-945A-4F01-8074-BB3633488240}"/>
              </a:ext>
            </a:extLst>
          </p:cNvPr>
          <p:cNvSpPr/>
          <p:nvPr/>
        </p:nvSpPr>
        <p:spPr>
          <a:xfrm>
            <a:off x="0" y="5984775"/>
            <a:ext cx="1011920" cy="975259"/>
          </a:xfrm>
          <a:custGeom>
            <a:avLst/>
            <a:gdLst/>
            <a:ahLst/>
            <a:cxnLst/>
            <a:rect l="l" t="t" r="r" b="b"/>
            <a:pathLst>
              <a:path w="4497674" h="4114800">
                <a:moveTo>
                  <a:pt x="0" y="0"/>
                </a:moveTo>
                <a:lnTo>
                  <a:pt x="4497674" y="0"/>
                </a:lnTo>
                <a:lnTo>
                  <a:pt x="44976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FF428C2-A276-467A-8414-15DD8CC0318B}"/>
              </a:ext>
            </a:extLst>
          </p:cNvPr>
          <p:cNvSpPr txBox="1"/>
          <p:nvPr/>
        </p:nvSpPr>
        <p:spPr>
          <a:xfrm>
            <a:off x="1231434" y="2062495"/>
            <a:ext cx="35582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Cách</a:t>
            </a:r>
            <a:r>
              <a:rPr lang="en-US" sz="2400" b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400" b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thực</a:t>
            </a:r>
            <a:r>
              <a:rPr lang="en-US" sz="2400" b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400" b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hiện</a:t>
            </a:r>
            <a:endParaRPr lang="en-US" sz="2400" i="1" dirty="0">
              <a:solidFill>
                <a:srgbClr val="03A1A4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F2B1346-558C-469A-AE68-F8B6BEF4F330}"/>
              </a:ext>
            </a:extLst>
          </p:cNvPr>
          <p:cNvGrpSpPr/>
          <p:nvPr/>
        </p:nvGrpSpPr>
        <p:grpSpPr>
          <a:xfrm>
            <a:off x="473509" y="2062495"/>
            <a:ext cx="718538" cy="519554"/>
            <a:chOff x="909380" y="2134616"/>
            <a:chExt cx="834390" cy="552449"/>
          </a:xfrm>
          <a:solidFill>
            <a:srgbClr val="FF0066"/>
          </a:solidFill>
        </p:grpSpPr>
        <p:sp>
          <p:nvSpPr>
            <p:cNvPr id="54" name="Hình tự do: Hình 25">
              <a:extLst>
                <a:ext uri="{FF2B5EF4-FFF2-40B4-BE49-F238E27FC236}">
                  <a16:creationId xmlns:a16="http://schemas.microsoft.com/office/drawing/2014/main" id="{01BDD588-33BC-4C41-A972-43E89FA55106}"/>
                </a:ext>
              </a:extLst>
            </p:cNvPr>
            <p:cNvSpPr/>
            <p:nvPr/>
          </p:nvSpPr>
          <p:spPr>
            <a:xfrm>
              <a:off x="1057970" y="2134616"/>
              <a:ext cx="685800" cy="476250"/>
            </a:xfrm>
            <a:custGeom>
              <a:avLst/>
              <a:gdLst>
                <a:gd name="connsiteX0" fmla="*/ 647700 w 685800"/>
                <a:gd name="connsiteY0" fmla="*/ 0 h 476250"/>
                <a:gd name="connsiteX1" fmla="*/ 38100 w 685800"/>
                <a:gd name="connsiteY1" fmla="*/ 0 h 476250"/>
                <a:gd name="connsiteX2" fmla="*/ 0 w 685800"/>
                <a:gd name="connsiteY2" fmla="*/ 38100 h 476250"/>
                <a:gd name="connsiteX3" fmla="*/ 0 w 685800"/>
                <a:gd name="connsiteY3" fmla="*/ 176213 h 476250"/>
                <a:gd name="connsiteX4" fmla="*/ 34290 w 685800"/>
                <a:gd name="connsiteY4" fmla="*/ 171450 h 476250"/>
                <a:gd name="connsiteX5" fmla="*/ 57150 w 685800"/>
                <a:gd name="connsiteY5" fmla="*/ 173355 h 476250"/>
                <a:gd name="connsiteX6" fmla="*/ 57150 w 685800"/>
                <a:gd name="connsiteY6" fmla="*/ 57150 h 476250"/>
                <a:gd name="connsiteX7" fmla="*/ 628650 w 685800"/>
                <a:gd name="connsiteY7" fmla="*/ 57150 h 476250"/>
                <a:gd name="connsiteX8" fmla="*/ 628650 w 685800"/>
                <a:gd name="connsiteY8" fmla="*/ 419100 h 476250"/>
                <a:gd name="connsiteX9" fmla="*/ 305753 w 685800"/>
                <a:gd name="connsiteY9" fmla="*/ 419100 h 476250"/>
                <a:gd name="connsiteX10" fmla="*/ 251460 w 685800"/>
                <a:gd name="connsiteY10" fmla="*/ 476250 h 476250"/>
                <a:gd name="connsiteX11" fmla="*/ 647700 w 685800"/>
                <a:gd name="connsiteY11" fmla="*/ 476250 h 476250"/>
                <a:gd name="connsiteX12" fmla="*/ 685800 w 685800"/>
                <a:gd name="connsiteY12" fmla="*/ 438150 h 476250"/>
                <a:gd name="connsiteX13" fmla="*/ 685800 w 685800"/>
                <a:gd name="connsiteY13" fmla="*/ 38100 h 476250"/>
                <a:gd name="connsiteX14" fmla="*/ 647700 w 685800"/>
                <a:gd name="connsiteY14" fmla="*/ 0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85800" h="476250">
                  <a:moveTo>
                    <a:pt x="647700" y="0"/>
                  </a:moveTo>
                  <a:lnTo>
                    <a:pt x="38100" y="0"/>
                  </a:lnTo>
                  <a:cubicBezTo>
                    <a:pt x="17145" y="0"/>
                    <a:pt x="0" y="17145"/>
                    <a:pt x="0" y="38100"/>
                  </a:cubicBezTo>
                  <a:lnTo>
                    <a:pt x="0" y="176213"/>
                  </a:lnTo>
                  <a:cubicBezTo>
                    <a:pt x="10478" y="173355"/>
                    <a:pt x="22860" y="171450"/>
                    <a:pt x="34290" y="171450"/>
                  </a:cubicBezTo>
                  <a:cubicBezTo>
                    <a:pt x="41910" y="171450"/>
                    <a:pt x="49530" y="172402"/>
                    <a:pt x="57150" y="173355"/>
                  </a:cubicBezTo>
                  <a:lnTo>
                    <a:pt x="57150" y="57150"/>
                  </a:lnTo>
                  <a:lnTo>
                    <a:pt x="628650" y="57150"/>
                  </a:lnTo>
                  <a:lnTo>
                    <a:pt x="628650" y="419100"/>
                  </a:lnTo>
                  <a:lnTo>
                    <a:pt x="305753" y="419100"/>
                  </a:lnTo>
                  <a:lnTo>
                    <a:pt x="251460" y="476250"/>
                  </a:lnTo>
                  <a:lnTo>
                    <a:pt x="647700" y="476250"/>
                  </a:lnTo>
                  <a:cubicBezTo>
                    <a:pt x="668655" y="476250"/>
                    <a:pt x="685800" y="459105"/>
                    <a:pt x="685800" y="438150"/>
                  </a:cubicBezTo>
                  <a:lnTo>
                    <a:pt x="685800" y="38100"/>
                  </a:lnTo>
                  <a:cubicBezTo>
                    <a:pt x="685800" y="17145"/>
                    <a:pt x="668655" y="0"/>
                    <a:pt x="647700" y="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Hình tự do: Hình 26">
              <a:extLst>
                <a:ext uri="{FF2B5EF4-FFF2-40B4-BE49-F238E27FC236}">
                  <a16:creationId xmlns:a16="http://schemas.microsoft.com/office/drawing/2014/main" id="{B0C0B1C4-83C2-4265-9E7E-075FFF94CF8F}"/>
                </a:ext>
              </a:extLst>
            </p:cNvPr>
            <p:cNvSpPr/>
            <p:nvPr/>
          </p:nvSpPr>
          <p:spPr>
            <a:xfrm>
              <a:off x="1012233" y="2344166"/>
              <a:ext cx="161942" cy="161925"/>
            </a:xfrm>
            <a:custGeom>
              <a:avLst/>
              <a:gdLst>
                <a:gd name="connsiteX0" fmla="*/ 80980 w 161942"/>
                <a:gd name="connsiteY0" fmla="*/ 161925 h 161925"/>
                <a:gd name="connsiteX1" fmla="*/ 161943 w 161942"/>
                <a:gd name="connsiteY1" fmla="*/ 80963 h 161925"/>
                <a:gd name="connsiteX2" fmla="*/ 80980 w 161942"/>
                <a:gd name="connsiteY2" fmla="*/ 0 h 161925"/>
                <a:gd name="connsiteX3" fmla="*/ 18 w 161942"/>
                <a:gd name="connsiteY3" fmla="*/ 80963 h 161925"/>
                <a:gd name="connsiteX4" fmla="*/ 80980 w 161942"/>
                <a:gd name="connsiteY4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942" h="161925">
                  <a:moveTo>
                    <a:pt x="80980" y="161925"/>
                  </a:moveTo>
                  <a:cubicBezTo>
                    <a:pt x="125748" y="161925"/>
                    <a:pt x="161943" y="125730"/>
                    <a:pt x="161943" y="80963"/>
                  </a:cubicBezTo>
                  <a:cubicBezTo>
                    <a:pt x="161943" y="36195"/>
                    <a:pt x="125748" y="0"/>
                    <a:pt x="80980" y="0"/>
                  </a:cubicBezTo>
                  <a:cubicBezTo>
                    <a:pt x="36213" y="0"/>
                    <a:pt x="18" y="36195"/>
                    <a:pt x="18" y="80963"/>
                  </a:cubicBezTo>
                  <a:cubicBezTo>
                    <a:pt x="-935" y="125730"/>
                    <a:pt x="36213" y="161925"/>
                    <a:pt x="80980" y="161925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Hình tự do: Hình 40">
              <a:extLst>
                <a:ext uri="{FF2B5EF4-FFF2-40B4-BE49-F238E27FC236}">
                  <a16:creationId xmlns:a16="http://schemas.microsoft.com/office/drawing/2014/main" id="{8BBCC8BE-FE37-4D12-9F03-97EFD922EC31}"/>
                </a:ext>
              </a:extLst>
            </p:cNvPr>
            <p:cNvSpPr/>
            <p:nvPr/>
          </p:nvSpPr>
          <p:spPr>
            <a:xfrm>
              <a:off x="909380" y="2393273"/>
              <a:ext cx="501442" cy="293792"/>
            </a:xfrm>
            <a:custGeom>
              <a:avLst/>
              <a:gdLst>
                <a:gd name="connsiteX0" fmla="*/ 495300 w 501442"/>
                <a:gd name="connsiteY0" fmla="*/ 18520 h 293792"/>
                <a:gd name="connsiteX1" fmla="*/ 439103 w 501442"/>
                <a:gd name="connsiteY1" fmla="*/ 6138 h 293792"/>
                <a:gd name="connsiteX2" fmla="*/ 431483 w 501442"/>
                <a:gd name="connsiteY2" fmla="*/ 13758 h 293792"/>
                <a:gd name="connsiteX3" fmla="*/ 292418 w 501442"/>
                <a:gd name="connsiteY3" fmla="*/ 158538 h 293792"/>
                <a:gd name="connsiteX4" fmla="*/ 250508 w 501442"/>
                <a:gd name="connsiteY4" fmla="*/ 141393 h 293792"/>
                <a:gd name="connsiteX5" fmla="*/ 183833 w 501442"/>
                <a:gd name="connsiteY5" fmla="*/ 132820 h 293792"/>
                <a:gd name="connsiteX6" fmla="*/ 117158 w 501442"/>
                <a:gd name="connsiteY6" fmla="*/ 143298 h 293792"/>
                <a:gd name="connsiteX7" fmla="*/ 32385 w 501442"/>
                <a:gd name="connsiteY7" fmla="*/ 188065 h 293792"/>
                <a:gd name="connsiteX8" fmla="*/ 20003 w 501442"/>
                <a:gd name="connsiteY8" fmla="*/ 209973 h 293792"/>
                <a:gd name="connsiteX9" fmla="*/ 0 w 501442"/>
                <a:gd name="connsiteY9" fmla="*/ 293793 h 293792"/>
                <a:gd name="connsiteX10" fmla="*/ 284798 w 501442"/>
                <a:gd name="connsiteY10" fmla="*/ 293793 h 293792"/>
                <a:gd name="connsiteX11" fmla="*/ 284798 w 501442"/>
                <a:gd name="connsiteY11" fmla="*/ 292840 h 293792"/>
                <a:gd name="connsiteX12" fmla="*/ 365760 w 501442"/>
                <a:gd name="connsiteY12" fmla="*/ 198543 h 293792"/>
                <a:gd name="connsiteX13" fmla="*/ 490538 w 501442"/>
                <a:gd name="connsiteY13" fmla="*/ 67098 h 293792"/>
                <a:gd name="connsiteX14" fmla="*/ 495300 w 501442"/>
                <a:gd name="connsiteY14" fmla="*/ 18520 h 293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01442" h="293792">
                  <a:moveTo>
                    <a:pt x="495300" y="18520"/>
                  </a:moveTo>
                  <a:cubicBezTo>
                    <a:pt x="482918" y="-530"/>
                    <a:pt x="458153" y="-5292"/>
                    <a:pt x="439103" y="6138"/>
                  </a:cubicBezTo>
                  <a:cubicBezTo>
                    <a:pt x="435293" y="8043"/>
                    <a:pt x="433388" y="11853"/>
                    <a:pt x="431483" y="13758"/>
                  </a:cubicBezTo>
                  <a:lnTo>
                    <a:pt x="292418" y="158538"/>
                  </a:lnTo>
                  <a:cubicBezTo>
                    <a:pt x="279083" y="151870"/>
                    <a:pt x="264795" y="146155"/>
                    <a:pt x="250508" y="141393"/>
                  </a:cubicBezTo>
                  <a:cubicBezTo>
                    <a:pt x="228600" y="137583"/>
                    <a:pt x="205740" y="132820"/>
                    <a:pt x="183833" y="132820"/>
                  </a:cubicBezTo>
                  <a:cubicBezTo>
                    <a:pt x="161925" y="132820"/>
                    <a:pt x="139065" y="136630"/>
                    <a:pt x="117158" y="143298"/>
                  </a:cubicBezTo>
                  <a:cubicBezTo>
                    <a:pt x="84773" y="151870"/>
                    <a:pt x="56198" y="168063"/>
                    <a:pt x="32385" y="188065"/>
                  </a:cubicBezTo>
                  <a:cubicBezTo>
                    <a:pt x="26670" y="193780"/>
                    <a:pt x="21908" y="202353"/>
                    <a:pt x="20003" y="209973"/>
                  </a:cubicBezTo>
                  <a:lnTo>
                    <a:pt x="0" y="293793"/>
                  </a:lnTo>
                  <a:lnTo>
                    <a:pt x="284798" y="293793"/>
                  </a:lnTo>
                  <a:lnTo>
                    <a:pt x="284798" y="292840"/>
                  </a:lnTo>
                  <a:lnTo>
                    <a:pt x="365760" y="198543"/>
                  </a:lnTo>
                  <a:lnTo>
                    <a:pt x="490538" y="67098"/>
                  </a:lnTo>
                  <a:cubicBezTo>
                    <a:pt x="501968" y="55668"/>
                    <a:pt x="505778" y="33760"/>
                    <a:pt x="495300" y="1852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B17CF52-93B7-0259-7881-6FACBA3ABC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0869">
            <a:off x="5808751" y="2332967"/>
            <a:ext cx="5318961" cy="39377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475248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62DD78-73EE-4090-9C47-78D3911459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3292">
            <a:off x="261324" y="475530"/>
            <a:ext cx="3599518" cy="27513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85B209-226B-4C30-AAF2-4E7A601FDA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846" y="3733973"/>
            <a:ext cx="3561554" cy="27513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F7CB5A-8764-481A-A465-D8EC00469D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085" y="3955312"/>
            <a:ext cx="3561554" cy="25300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68C3F2-ED38-4927-A113-45DF4330FA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3292">
            <a:off x="8331156" y="507061"/>
            <a:ext cx="3599518" cy="27513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23BB0B-1CBD-48B6-A6E0-EECAF1E599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3292">
            <a:off x="4316829" y="477764"/>
            <a:ext cx="3599518" cy="25594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1" name="Freeform 8">
            <a:extLst>
              <a:ext uri="{FF2B5EF4-FFF2-40B4-BE49-F238E27FC236}">
                <a16:creationId xmlns:a16="http://schemas.microsoft.com/office/drawing/2014/main" id="{01F5EB3A-11DF-4415-8105-FD2D62076B5E}"/>
              </a:ext>
            </a:extLst>
          </p:cNvPr>
          <p:cNvSpPr/>
          <p:nvPr/>
        </p:nvSpPr>
        <p:spPr>
          <a:xfrm>
            <a:off x="11014739" y="5715001"/>
            <a:ext cx="1308100" cy="1359334"/>
          </a:xfrm>
          <a:custGeom>
            <a:avLst/>
            <a:gdLst/>
            <a:ahLst/>
            <a:cxnLst/>
            <a:rect l="l" t="t" r="r" b="b"/>
            <a:pathLst>
              <a:path w="4497674" h="4114800">
                <a:moveTo>
                  <a:pt x="0" y="0"/>
                </a:moveTo>
                <a:lnTo>
                  <a:pt x="4497674" y="0"/>
                </a:lnTo>
                <a:lnTo>
                  <a:pt x="44976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948AA3-DF68-8A48-AED1-866341D43DD8}"/>
              </a:ext>
            </a:extLst>
          </p:cNvPr>
          <p:cNvSpPr txBox="1"/>
          <p:nvPr/>
        </p:nvSpPr>
        <p:spPr>
          <a:xfrm>
            <a:off x="2947877" y="3196487"/>
            <a:ext cx="64273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</a:rPr>
              <a:t>Tran</a:t>
            </a:r>
            <a:r>
              <a:rPr lang="en-US" sz="2000" b="1" dirty="0">
                <a:solidFill>
                  <a:srgbClr val="FF000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g </a:t>
            </a:r>
            <a:r>
              <a:rPr lang="en-US" sz="2000" b="1" dirty="0" err="1">
                <a:solidFill>
                  <a:srgbClr val="FF000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trí</a:t>
            </a:r>
            <a:r>
              <a:rPr lang="en-US" sz="2000" b="1" dirty="0">
                <a:solidFill>
                  <a:srgbClr val="FF000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các</a:t>
            </a:r>
            <a:r>
              <a:rPr lang="en-US" sz="2000" b="1" dirty="0">
                <a:solidFill>
                  <a:srgbClr val="FF000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góc</a:t>
            </a:r>
            <a:endParaRPr lang="en-US" sz="2000" dirty="0">
              <a:solidFill>
                <a:srgbClr val="FF0000"/>
              </a:solidFill>
              <a:effectLst/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5188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103">
            <a:extLst>
              <a:ext uri="{FF2B5EF4-FFF2-40B4-BE49-F238E27FC236}">
                <a16:creationId xmlns:a16="http://schemas.microsoft.com/office/drawing/2014/main" id="{7EB003E1-BA39-436A-9054-798F8600FA07}"/>
              </a:ext>
            </a:extLst>
          </p:cNvPr>
          <p:cNvGrpSpPr/>
          <p:nvPr/>
        </p:nvGrpSpPr>
        <p:grpSpPr>
          <a:xfrm rot="16200000">
            <a:off x="773645" y="-225613"/>
            <a:ext cx="1591582" cy="2468881"/>
            <a:chOff x="1494518" y="2114337"/>
            <a:chExt cx="1591582" cy="2468881"/>
          </a:xfrm>
        </p:grpSpPr>
        <p:sp>
          <p:nvSpPr>
            <p:cNvPr id="111" name="Rectangle: Top Corners Rounded 104">
              <a:extLst>
                <a:ext uri="{FF2B5EF4-FFF2-40B4-BE49-F238E27FC236}">
                  <a16:creationId xmlns:a16="http://schemas.microsoft.com/office/drawing/2014/main" id="{6AA9837D-BF7B-4BF5-B887-64968151BF47}"/>
                </a:ext>
              </a:extLst>
            </p:cNvPr>
            <p:cNvSpPr/>
            <p:nvPr/>
          </p:nvSpPr>
          <p:spPr>
            <a:xfrm>
              <a:off x="1494518" y="2209802"/>
              <a:ext cx="1591582" cy="2373416"/>
            </a:xfrm>
            <a:prstGeom prst="round2SameRect">
              <a:avLst>
                <a:gd name="adj1" fmla="val 12063"/>
                <a:gd name="adj2" fmla="val 0"/>
              </a:avLst>
            </a:prstGeom>
            <a:solidFill>
              <a:srgbClr val="EF30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TextBox 105">
              <a:extLst>
                <a:ext uri="{FF2B5EF4-FFF2-40B4-BE49-F238E27FC236}">
                  <a16:creationId xmlns:a16="http://schemas.microsoft.com/office/drawing/2014/main" id="{BCF9CC5B-68AB-44F2-B34E-1AF91F496FFC}"/>
                </a:ext>
              </a:extLst>
            </p:cNvPr>
            <p:cNvSpPr txBox="1"/>
            <p:nvPr/>
          </p:nvSpPr>
          <p:spPr>
            <a:xfrm rot="5400000">
              <a:off x="1353738" y="2394444"/>
              <a:ext cx="188365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E6E7E9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NỘI</a:t>
              </a:r>
              <a:r>
                <a:rPr lang="en-US" sz="4000" b="1" dirty="0">
                  <a:solidFill>
                    <a:srgbClr val="E6E7E9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DUNG</a:t>
              </a:r>
            </a:p>
          </p:txBody>
        </p:sp>
        <p:sp>
          <p:nvSpPr>
            <p:cNvPr id="113" name="TextBox 106">
              <a:extLst>
                <a:ext uri="{FF2B5EF4-FFF2-40B4-BE49-F238E27FC236}">
                  <a16:creationId xmlns:a16="http://schemas.microsoft.com/office/drawing/2014/main" id="{9AE7810A-BE08-43CB-AF91-DC1701A62491}"/>
                </a:ext>
              </a:extLst>
            </p:cNvPr>
            <p:cNvSpPr txBox="1"/>
            <p:nvPr/>
          </p:nvSpPr>
          <p:spPr>
            <a:xfrm rot="5400000">
              <a:off x="1854352" y="3640979"/>
              <a:ext cx="89443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E6E7E9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1</a:t>
              </a:r>
            </a:p>
          </p:txBody>
        </p:sp>
      </p:grpSp>
      <p:sp>
        <p:nvSpPr>
          <p:cNvPr id="123" name="Hình tự do: Hình 122">
            <a:extLst>
              <a:ext uri="{FF2B5EF4-FFF2-40B4-BE49-F238E27FC236}">
                <a16:creationId xmlns:a16="http://schemas.microsoft.com/office/drawing/2014/main" id="{0433EA7F-6290-42ED-A276-147507496390}"/>
              </a:ext>
            </a:extLst>
          </p:cNvPr>
          <p:cNvSpPr/>
          <p:nvPr/>
        </p:nvSpPr>
        <p:spPr>
          <a:xfrm>
            <a:off x="2258411" y="213037"/>
            <a:ext cx="9359368" cy="1591584"/>
          </a:xfrm>
          <a:custGeom>
            <a:avLst/>
            <a:gdLst>
              <a:gd name="connsiteX0" fmla="*/ 8000251 w 9591834"/>
              <a:gd name="connsiteY0" fmla="*/ 0 h 1591584"/>
              <a:gd name="connsiteX1" fmla="*/ 9326565 w 9591834"/>
              <a:gd name="connsiteY1" fmla="*/ 0 h 1591584"/>
              <a:gd name="connsiteX2" fmla="*/ 9591834 w 9591834"/>
              <a:gd name="connsiteY2" fmla="*/ 265269 h 1591584"/>
              <a:gd name="connsiteX3" fmla="*/ 9591834 w 9591834"/>
              <a:gd name="connsiteY3" fmla="*/ 1326314 h 1591584"/>
              <a:gd name="connsiteX4" fmla="*/ 9326565 w 9591834"/>
              <a:gd name="connsiteY4" fmla="*/ 1591583 h 1591584"/>
              <a:gd name="connsiteX5" fmla="*/ 9261079 w 9591834"/>
              <a:gd name="connsiteY5" fmla="*/ 1591583 h 1591584"/>
              <a:gd name="connsiteX6" fmla="*/ 9261079 w 9591834"/>
              <a:gd name="connsiteY6" fmla="*/ 1591584 h 1591584"/>
              <a:gd name="connsiteX7" fmla="*/ 0 w 9591834"/>
              <a:gd name="connsiteY7" fmla="*/ 1591584 h 1591584"/>
              <a:gd name="connsiteX8" fmla="*/ 0 w 9591834"/>
              <a:gd name="connsiteY8" fmla="*/ 1247958 h 1591584"/>
              <a:gd name="connsiteX9" fmla="*/ 51278 w 9591834"/>
              <a:gd name="connsiteY9" fmla="*/ 1242789 h 1591584"/>
              <a:gd name="connsiteX10" fmla="*/ 456764 w 9591834"/>
              <a:gd name="connsiteY10" fmla="*/ 745274 h 1591584"/>
              <a:gd name="connsiteX11" fmla="*/ 51278 w 9591834"/>
              <a:gd name="connsiteY11" fmla="*/ 247759 h 1591584"/>
              <a:gd name="connsiteX12" fmla="*/ 0 w 9591834"/>
              <a:gd name="connsiteY12" fmla="*/ 242590 h 1591584"/>
              <a:gd name="connsiteX13" fmla="*/ 0 w 9591834"/>
              <a:gd name="connsiteY13" fmla="*/ 1 h 1591584"/>
              <a:gd name="connsiteX14" fmla="*/ 8000251 w 9591834"/>
              <a:gd name="connsiteY14" fmla="*/ 1 h 159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91834" h="1591584">
                <a:moveTo>
                  <a:pt x="8000251" y="0"/>
                </a:moveTo>
                <a:lnTo>
                  <a:pt x="9326565" y="0"/>
                </a:lnTo>
                <a:cubicBezTo>
                  <a:pt x="9473069" y="0"/>
                  <a:pt x="9591834" y="118765"/>
                  <a:pt x="9591834" y="265269"/>
                </a:cubicBezTo>
                <a:lnTo>
                  <a:pt x="9591834" y="1326314"/>
                </a:lnTo>
                <a:cubicBezTo>
                  <a:pt x="9591834" y="1472818"/>
                  <a:pt x="9473069" y="1591583"/>
                  <a:pt x="9326565" y="1591583"/>
                </a:cubicBezTo>
                <a:lnTo>
                  <a:pt x="9261079" y="1591583"/>
                </a:lnTo>
                <a:lnTo>
                  <a:pt x="9261079" y="1591584"/>
                </a:lnTo>
                <a:lnTo>
                  <a:pt x="0" y="1591584"/>
                </a:lnTo>
                <a:lnTo>
                  <a:pt x="0" y="1247958"/>
                </a:lnTo>
                <a:lnTo>
                  <a:pt x="51278" y="1242789"/>
                </a:lnTo>
                <a:cubicBezTo>
                  <a:pt x="282689" y="1195435"/>
                  <a:pt x="456764" y="990684"/>
                  <a:pt x="456764" y="745274"/>
                </a:cubicBezTo>
                <a:cubicBezTo>
                  <a:pt x="456764" y="499865"/>
                  <a:pt x="282689" y="295113"/>
                  <a:pt x="51278" y="247759"/>
                </a:cubicBezTo>
                <a:lnTo>
                  <a:pt x="0" y="242590"/>
                </a:lnTo>
                <a:lnTo>
                  <a:pt x="0" y="1"/>
                </a:lnTo>
                <a:lnTo>
                  <a:pt x="8000251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24" name="Picture 2">
            <a:extLst>
              <a:ext uri="{FF2B5EF4-FFF2-40B4-BE49-F238E27FC236}">
                <a16:creationId xmlns:a16="http://schemas.microsoft.com/office/drawing/2014/main" id="{29E00824-6611-4A37-A8C7-0C1A9F6120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259" y="490668"/>
            <a:ext cx="894354" cy="854164"/>
          </a:xfrm>
          <a:prstGeom prst="rect">
            <a:avLst/>
          </a:prstGeom>
        </p:spPr>
      </p:pic>
      <p:sp>
        <p:nvSpPr>
          <p:cNvPr id="125" name="TextBox 114">
            <a:extLst>
              <a:ext uri="{FF2B5EF4-FFF2-40B4-BE49-F238E27FC236}">
                <a16:creationId xmlns:a16="http://schemas.microsoft.com/office/drawing/2014/main" id="{62880FBC-ED70-498E-B86E-7C9B34FF7AC2}"/>
              </a:ext>
            </a:extLst>
          </p:cNvPr>
          <p:cNvSpPr txBox="1"/>
          <p:nvPr/>
        </p:nvSpPr>
        <p:spPr>
          <a:xfrm>
            <a:off x="2691725" y="461145"/>
            <a:ext cx="79470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Tạo môi trường, lớp học thân thiện, lớp học vui vẻ và hạnh phúc</a:t>
            </a:r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F4381FAB-3E74-4F1E-892F-08835B36B7D5}"/>
              </a:ext>
            </a:extLst>
          </p:cNvPr>
          <p:cNvSpPr/>
          <p:nvPr/>
        </p:nvSpPr>
        <p:spPr>
          <a:xfrm>
            <a:off x="6926487" y="2510387"/>
            <a:ext cx="1259571" cy="1255349"/>
          </a:xfrm>
          <a:custGeom>
            <a:avLst/>
            <a:gdLst/>
            <a:ahLst/>
            <a:cxnLst/>
            <a:rect l="l" t="t" r="r" b="b"/>
            <a:pathLst>
              <a:path w="4448432" h="4114800">
                <a:moveTo>
                  <a:pt x="0" y="0"/>
                </a:moveTo>
                <a:lnTo>
                  <a:pt x="4448432" y="0"/>
                </a:lnTo>
                <a:lnTo>
                  <a:pt x="44484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C20D282-B421-4ADE-9F23-B59BFC683B83}"/>
              </a:ext>
            </a:extLst>
          </p:cNvPr>
          <p:cNvSpPr txBox="1"/>
          <p:nvPr/>
        </p:nvSpPr>
        <p:spPr>
          <a:xfrm>
            <a:off x="1396564" y="3828220"/>
            <a:ext cx="4035407" cy="29392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vi-VN" sz="2000" dirty="0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Đưa ra các nội quy như: </a:t>
            </a:r>
            <a:r>
              <a:rPr lang="en-US" sz="2000" dirty="0" err="1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Giữ</a:t>
            </a:r>
            <a:r>
              <a:rPr lang="en-US" sz="2000" dirty="0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000" dirty="0" err="1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bàn</a:t>
            </a:r>
            <a:r>
              <a:rPr lang="en-US" sz="2000" dirty="0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000" dirty="0" err="1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ghế</a:t>
            </a:r>
            <a:r>
              <a:rPr lang="en-US" sz="2000" dirty="0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000" dirty="0" err="1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và</a:t>
            </a:r>
            <a:r>
              <a:rPr lang="en-US" sz="2000" dirty="0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000" dirty="0" err="1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lớp</a:t>
            </a:r>
            <a:r>
              <a:rPr lang="en-US" sz="2000" dirty="0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000" dirty="0" err="1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học</a:t>
            </a:r>
            <a:r>
              <a:rPr lang="en-US" sz="2000" dirty="0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000" dirty="0" err="1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sạch</a:t>
            </a:r>
            <a:r>
              <a:rPr lang="en-US" sz="2000" dirty="0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000" dirty="0" err="1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sẽ</a:t>
            </a:r>
            <a:r>
              <a:rPr lang="en-US" sz="2000" dirty="0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, </a:t>
            </a:r>
            <a:r>
              <a:rPr lang="en-US" sz="2000" dirty="0" err="1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phải</a:t>
            </a:r>
            <a:r>
              <a:rPr lang="en-US" sz="2000" dirty="0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000" dirty="0" err="1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chú</a:t>
            </a:r>
            <a:r>
              <a:rPr lang="en-US" sz="2000" dirty="0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ý </a:t>
            </a:r>
            <a:r>
              <a:rPr lang="en-US" sz="2000" dirty="0" err="1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lắng</a:t>
            </a:r>
            <a:r>
              <a:rPr lang="en-US" sz="2000" dirty="0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000" dirty="0" err="1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nghe</a:t>
            </a:r>
            <a:r>
              <a:rPr lang="en-US" sz="2000" dirty="0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000" dirty="0" err="1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cô</a:t>
            </a:r>
            <a:r>
              <a:rPr lang="en-US" sz="2000" dirty="0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000" dirty="0" err="1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nói</a:t>
            </a:r>
            <a:r>
              <a:rPr lang="en-US" sz="2000" dirty="0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, </a:t>
            </a:r>
            <a:r>
              <a:rPr lang="en-US" sz="2000" dirty="0" err="1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các</a:t>
            </a:r>
            <a:r>
              <a:rPr lang="en-US" sz="2000" dirty="0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con </a:t>
            </a:r>
            <a:r>
              <a:rPr lang="en-US" sz="2000" dirty="0" err="1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đừng</a:t>
            </a:r>
            <a:r>
              <a:rPr lang="en-US" sz="2000" dirty="0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000" dirty="0" err="1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ngại</a:t>
            </a:r>
            <a:r>
              <a:rPr lang="en-US" sz="2000" dirty="0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000" dirty="0" err="1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đặt</a:t>
            </a:r>
            <a:r>
              <a:rPr lang="en-US" sz="2000" dirty="0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000" dirty="0" err="1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câu</a:t>
            </a:r>
            <a:r>
              <a:rPr lang="en-US" sz="2000" dirty="0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000" dirty="0" err="1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hỏi</a:t>
            </a:r>
            <a:r>
              <a:rPr lang="en-US" sz="2000" dirty="0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, </a:t>
            </a:r>
            <a:r>
              <a:rPr lang="en-US" sz="2000" dirty="0" err="1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phải</a:t>
            </a:r>
            <a:r>
              <a:rPr lang="en-US" sz="2000" dirty="0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000" dirty="0" err="1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giơ</a:t>
            </a:r>
            <a:r>
              <a:rPr lang="en-US" sz="2000" dirty="0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000" dirty="0" err="1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tay</a:t>
            </a:r>
            <a:r>
              <a:rPr lang="en-US" sz="2000" dirty="0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000" dirty="0" err="1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khi</a:t>
            </a:r>
            <a:r>
              <a:rPr lang="en-US" sz="2000" dirty="0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000" dirty="0" err="1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các</a:t>
            </a:r>
            <a:r>
              <a:rPr lang="en-US" sz="2000" dirty="0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con </a:t>
            </a:r>
            <a:r>
              <a:rPr lang="en-US" sz="2000" dirty="0" err="1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muốn</a:t>
            </a:r>
            <a:r>
              <a:rPr lang="en-US" sz="2000" dirty="0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000" dirty="0" err="1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phát</a:t>
            </a:r>
            <a:r>
              <a:rPr lang="en-US" sz="2000" dirty="0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000" dirty="0" err="1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biểu</a:t>
            </a:r>
            <a:r>
              <a:rPr lang="en-US" sz="2000" dirty="0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, </a:t>
            </a:r>
            <a:r>
              <a:rPr lang="en-US" sz="2000" dirty="0" err="1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giúp</a:t>
            </a:r>
            <a:r>
              <a:rPr lang="en-US" sz="2000" dirty="0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000" dirty="0" err="1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đỡ</a:t>
            </a:r>
            <a:r>
              <a:rPr lang="en-US" sz="2000" dirty="0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000" dirty="0" err="1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người</a:t>
            </a:r>
            <a:r>
              <a:rPr lang="en-US" sz="2000" dirty="0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000" dirty="0" err="1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khác</a:t>
            </a:r>
            <a:r>
              <a:rPr lang="en-US" sz="2000" dirty="0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000" dirty="0" err="1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mọi</a:t>
            </a:r>
            <a:r>
              <a:rPr lang="en-US" sz="2000" dirty="0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000" dirty="0" err="1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lúc</a:t>
            </a:r>
            <a:r>
              <a:rPr lang="en-US" sz="2000" dirty="0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000" dirty="0" err="1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có</a:t>
            </a:r>
            <a:r>
              <a:rPr lang="en-US" sz="2000" dirty="0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000" dirty="0" err="1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thể</a:t>
            </a:r>
            <a:r>
              <a:rPr lang="en-US" sz="2000" dirty="0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…</a:t>
            </a:r>
            <a:endParaRPr lang="vi-VN" sz="2000" dirty="0">
              <a:solidFill>
                <a:srgbClr val="039093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  <a:p>
            <a:pPr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vi-VN" sz="2000" dirty="0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Thực hiện cắm cờ bé ngoan, tuyên dương cuối tuần để khuyến khích trẻ làm việc tốt.</a:t>
            </a:r>
          </a:p>
        </p:txBody>
      </p:sp>
      <p:sp>
        <p:nvSpPr>
          <p:cNvPr id="25" name="Freeform 3">
            <a:extLst>
              <a:ext uri="{FF2B5EF4-FFF2-40B4-BE49-F238E27FC236}">
                <a16:creationId xmlns:a16="http://schemas.microsoft.com/office/drawing/2014/main" id="{34EE46AD-A0DD-4398-9533-A7FEB908252F}"/>
              </a:ext>
            </a:extLst>
          </p:cNvPr>
          <p:cNvSpPr/>
          <p:nvPr/>
        </p:nvSpPr>
        <p:spPr>
          <a:xfrm>
            <a:off x="1434049" y="2730026"/>
            <a:ext cx="889675" cy="1082769"/>
          </a:xfrm>
          <a:custGeom>
            <a:avLst/>
            <a:gdLst/>
            <a:ahLst/>
            <a:cxnLst/>
            <a:rect l="l" t="t" r="r" b="b"/>
            <a:pathLst>
              <a:path w="3380994" h="4114800">
                <a:moveTo>
                  <a:pt x="0" y="0"/>
                </a:moveTo>
                <a:lnTo>
                  <a:pt x="3380994" y="0"/>
                </a:lnTo>
                <a:lnTo>
                  <a:pt x="33809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A47269E-A41B-4AD1-A5C9-5FEE66F65DC0}"/>
              </a:ext>
            </a:extLst>
          </p:cNvPr>
          <p:cNvSpPr txBox="1"/>
          <p:nvPr/>
        </p:nvSpPr>
        <p:spPr>
          <a:xfrm>
            <a:off x="2170086" y="3042560"/>
            <a:ext cx="33610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02. </a:t>
            </a:r>
            <a:r>
              <a:rPr lang="vi-VN" b="1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Thiết lập nội quy lớp học rõ ràng, tạo động lực cho trẻ</a:t>
            </a:r>
            <a:endParaRPr lang="vi-VN" dirty="0">
              <a:solidFill>
                <a:srgbClr val="FF0066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3C4245D-B8EB-4C02-9F2B-2333D4C5C0B5}"/>
              </a:ext>
            </a:extLst>
          </p:cNvPr>
          <p:cNvSpPr txBox="1"/>
          <p:nvPr/>
        </p:nvSpPr>
        <p:spPr>
          <a:xfrm>
            <a:off x="6944110" y="3889594"/>
            <a:ext cx="4035407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vi-VN" sz="2000" dirty="0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Giáo viên là người bạn lớn, luôn lắng nghe và chia sẻ với trẻ.</a:t>
            </a:r>
            <a:endParaRPr lang="en-US" sz="2000" dirty="0">
              <a:solidFill>
                <a:srgbClr val="039093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  <a:p>
            <a:pPr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vi-VN" sz="2000" dirty="0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Đặt ra kỳ vọng tích cực cho lớp học (</a:t>
            </a:r>
            <a:r>
              <a:rPr lang="en-US" sz="2000" dirty="0" err="1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tốt</a:t>
            </a:r>
            <a:r>
              <a:rPr lang="en-US" sz="2000" dirty="0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000" dirty="0" err="1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bụng</a:t>
            </a:r>
            <a:r>
              <a:rPr lang="en-US" sz="2000" dirty="0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000" dirty="0" err="1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và</a:t>
            </a:r>
            <a:r>
              <a:rPr lang="en-US" sz="2000" dirty="0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000" dirty="0" err="1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trung</a:t>
            </a:r>
            <a:r>
              <a:rPr lang="en-US" sz="2000" dirty="0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000" dirty="0" err="1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thực</a:t>
            </a:r>
            <a:r>
              <a:rPr lang="en-US" sz="2000" dirty="0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, </a:t>
            </a:r>
            <a:r>
              <a:rPr lang="en-US" sz="2000" dirty="0" err="1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tôn</a:t>
            </a:r>
            <a:r>
              <a:rPr lang="en-US" sz="2000" dirty="0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000" dirty="0" err="1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trọng</a:t>
            </a:r>
            <a:r>
              <a:rPr lang="en-US" sz="2000" dirty="0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000" dirty="0" err="1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lẫn</a:t>
            </a:r>
            <a:r>
              <a:rPr lang="en-US" sz="2000" dirty="0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000" dirty="0" err="1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nhau</a:t>
            </a:r>
            <a:r>
              <a:rPr lang="en-US" sz="2000" dirty="0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, </a:t>
            </a:r>
            <a:r>
              <a:rPr lang="en-US" sz="2000" dirty="0" err="1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lắng</a:t>
            </a:r>
            <a:r>
              <a:rPr lang="en-US" sz="2000" dirty="0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000" dirty="0" err="1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nghe</a:t>
            </a:r>
            <a:r>
              <a:rPr lang="en-US" sz="2000" dirty="0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000" dirty="0" err="1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nhau</a:t>
            </a:r>
            <a:r>
              <a:rPr lang="en-US" sz="2000" dirty="0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000" dirty="0" err="1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nói</a:t>
            </a:r>
            <a:r>
              <a:rPr lang="en-US" sz="2000" dirty="0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, </a:t>
            </a:r>
            <a:r>
              <a:rPr lang="en-US" sz="2000" dirty="0" err="1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biết</a:t>
            </a:r>
            <a:r>
              <a:rPr lang="en-US" sz="2000" dirty="0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000" dirty="0" err="1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nói</a:t>
            </a:r>
            <a:r>
              <a:rPr lang="en-US" sz="2000" dirty="0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000" dirty="0" err="1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xin</a:t>
            </a:r>
            <a:r>
              <a:rPr lang="en-US" sz="2000" dirty="0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000" dirty="0" err="1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lỗi</a:t>
            </a:r>
            <a:r>
              <a:rPr lang="en-US" sz="2000" dirty="0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000" dirty="0" err="1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và</a:t>
            </a:r>
            <a:r>
              <a:rPr lang="en-US" sz="2000" dirty="0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000" dirty="0" err="1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cảm</a:t>
            </a:r>
            <a:r>
              <a:rPr lang="en-US" sz="2000" dirty="0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000" dirty="0" err="1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ơn</a:t>
            </a:r>
            <a:r>
              <a:rPr lang="en-US" sz="2000" dirty="0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, </a:t>
            </a:r>
            <a:r>
              <a:rPr lang="en-US" sz="2000" dirty="0" err="1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học</a:t>
            </a:r>
            <a:r>
              <a:rPr lang="en-US" sz="2000" dirty="0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000" dirty="0" err="1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và</a:t>
            </a:r>
            <a:r>
              <a:rPr lang="en-US" sz="2000" dirty="0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000" dirty="0" err="1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chơi</a:t>
            </a:r>
            <a:r>
              <a:rPr lang="en-US" sz="2000" dirty="0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1 </a:t>
            </a:r>
            <a:r>
              <a:rPr lang="en-US" sz="2000" dirty="0" err="1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cách</a:t>
            </a:r>
            <a:r>
              <a:rPr lang="en-US" sz="2000" dirty="0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an </a:t>
            </a:r>
            <a:r>
              <a:rPr lang="en-US" sz="2000" dirty="0" err="1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toàn,đoàn</a:t>
            </a:r>
            <a:r>
              <a:rPr lang="en-US" sz="2000" dirty="0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000" dirty="0" err="1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kết</a:t>
            </a:r>
            <a:r>
              <a:rPr lang="en-US" sz="2000" dirty="0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000" dirty="0" err="1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nhường</a:t>
            </a:r>
            <a:r>
              <a:rPr lang="en-US" sz="2000" dirty="0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000" dirty="0" err="1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nhịn</a:t>
            </a:r>
            <a:r>
              <a:rPr lang="en-US" sz="2000" dirty="0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000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nhau</a:t>
            </a:r>
            <a:r>
              <a:rPr lang="vi-VN" sz="2000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…).</a:t>
            </a:r>
            <a:endParaRPr lang="vi-VN" sz="2000" dirty="0">
              <a:solidFill>
                <a:srgbClr val="039093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B2AF11F-9928-49CF-82C7-90044A6668C8}"/>
              </a:ext>
            </a:extLst>
          </p:cNvPr>
          <p:cNvSpPr txBox="1"/>
          <p:nvPr/>
        </p:nvSpPr>
        <p:spPr>
          <a:xfrm>
            <a:off x="8095472" y="3096990"/>
            <a:ext cx="30573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03. </a:t>
            </a:r>
            <a:r>
              <a:rPr lang="vi-VN" b="1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Xây dựng môi trường lớp học tràn ngập yêu thương</a:t>
            </a:r>
            <a:endParaRPr lang="vi-VN" dirty="0">
              <a:solidFill>
                <a:srgbClr val="FF0066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69A53E9-2567-4C73-86D7-31F9D0F6C8F5}"/>
              </a:ext>
            </a:extLst>
          </p:cNvPr>
          <p:cNvCxnSpPr/>
          <p:nvPr/>
        </p:nvCxnSpPr>
        <p:spPr>
          <a:xfrm>
            <a:off x="1197429" y="2949417"/>
            <a:ext cx="0" cy="3124200"/>
          </a:xfrm>
          <a:prstGeom prst="line">
            <a:avLst/>
          </a:prstGeom>
          <a:ln w="101600">
            <a:solidFill>
              <a:srgbClr val="00A2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EDF7BE5-D7F0-438A-AD0D-CC52B7B1A645}"/>
              </a:ext>
            </a:extLst>
          </p:cNvPr>
          <p:cNvCxnSpPr/>
          <p:nvPr/>
        </p:nvCxnSpPr>
        <p:spPr>
          <a:xfrm>
            <a:off x="6738258" y="2925760"/>
            <a:ext cx="0" cy="3124200"/>
          </a:xfrm>
          <a:prstGeom prst="line">
            <a:avLst/>
          </a:prstGeom>
          <a:ln w="1016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FFF87045-BADF-4AF6-9A26-D9CE8D507B6E}"/>
              </a:ext>
            </a:extLst>
          </p:cNvPr>
          <p:cNvSpPr txBox="1"/>
          <p:nvPr/>
        </p:nvSpPr>
        <p:spPr>
          <a:xfrm>
            <a:off x="1231434" y="2062495"/>
            <a:ext cx="35582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Cách</a:t>
            </a:r>
            <a:r>
              <a:rPr lang="en-US" sz="2400" b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400" b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thực</a:t>
            </a:r>
            <a:r>
              <a:rPr lang="en-US" sz="2400" b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400" b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hiện</a:t>
            </a:r>
            <a:endParaRPr lang="en-US" sz="2400" i="1" dirty="0">
              <a:solidFill>
                <a:srgbClr val="03A1A4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7D0FF1A-3FA6-4C57-9C23-1AE3C4AEDBCB}"/>
              </a:ext>
            </a:extLst>
          </p:cNvPr>
          <p:cNvGrpSpPr/>
          <p:nvPr/>
        </p:nvGrpSpPr>
        <p:grpSpPr>
          <a:xfrm>
            <a:off x="473509" y="2062495"/>
            <a:ext cx="718538" cy="519554"/>
            <a:chOff x="909380" y="2134616"/>
            <a:chExt cx="834390" cy="552449"/>
          </a:xfrm>
          <a:solidFill>
            <a:srgbClr val="FF0066"/>
          </a:solidFill>
        </p:grpSpPr>
        <p:sp>
          <p:nvSpPr>
            <p:cNvPr id="36" name="Hình tự do: Hình 25">
              <a:extLst>
                <a:ext uri="{FF2B5EF4-FFF2-40B4-BE49-F238E27FC236}">
                  <a16:creationId xmlns:a16="http://schemas.microsoft.com/office/drawing/2014/main" id="{CCEB7518-6B0B-4F68-B177-EE31A2CE54A4}"/>
                </a:ext>
              </a:extLst>
            </p:cNvPr>
            <p:cNvSpPr/>
            <p:nvPr/>
          </p:nvSpPr>
          <p:spPr>
            <a:xfrm>
              <a:off x="1057970" y="2134616"/>
              <a:ext cx="685800" cy="476250"/>
            </a:xfrm>
            <a:custGeom>
              <a:avLst/>
              <a:gdLst>
                <a:gd name="connsiteX0" fmla="*/ 647700 w 685800"/>
                <a:gd name="connsiteY0" fmla="*/ 0 h 476250"/>
                <a:gd name="connsiteX1" fmla="*/ 38100 w 685800"/>
                <a:gd name="connsiteY1" fmla="*/ 0 h 476250"/>
                <a:gd name="connsiteX2" fmla="*/ 0 w 685800"/>
                <a:gd name="connsiteY2" fmla="*/ 38100 h 476250"/>
                <a:gd name="connsiteX3" fmla="*/ 0 w 685800"/>
                <a:gd name="connsiteY3" fmla="*/ 176213 h 476250"/>
                <a:gd name="connsiteX4" fmla="*/ 34290 w 685800"/>
                <a:gd name="connsiteY4" fmla="*/ 171450 h 476250"/>
                <a:gd name="connsiteX5" fmla="*/ 57150 w 685800"/>
                <a:gd name="connsiteY5" fmla="*/ 173355 h 476250"/>
                <a:gd name="connsiteX6" fmla="*/ 57150 w 685800"/>
                <a:gd name="connsiteY6" fmla="*/ 57150 h 476250"/>
                <a:gd name="connsiteX7" fmla="*/ 628650 w 685800"/>
                <a:gd name="connsiteY7" fmla="*/ 57150 h 476250"/>
                <a:gd name="connsiteX8" fmla="*/ 628650 w 685800"/>
                <a:gd name="connsiteY8" fmla="*/ 419100 h 476250"/>
                <a:gd name="connsiteX9" fmla="*/ 305753 w 685800"/>
                <a:gd name="connsiteY9" fmla="*/ 419100 h 476250"/>
                <a:gd name="connsiteX10" fmla="*/ 251460 w 685800"/>
                <a:gd name="connsiteY10" fmla="*/ 476250 h 476250"/>
                <a:gd name="connsiteX11" fmla="*/ 647700 w 685800"/>
                <a:gd name="connsiteY11" fmla="*/ 476250 h 476250"/>
                <a:gd name="connsiteX12" fmla="*/ 685800 w 685800"/>
                <a:gd name="connsiteY12" fmla="*/ 438150 h 476250"/>
                <a:gd name="connsiteX13" fmla="*/ 685800 w 685800"/>
                <a:gd name="connsiteY13" fmla="*/ 38100 h 476250"/>
                <a:gd name="connsiteX14" fmla="*/ 647700 w 685800"/>
                <a:gd name="connsiteY14" fmla="*/ 0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85800" h="476250">
                  <a:moveTo>
                    <a:pt x="647700" y="0"/>
                  </a:moveTo>
                  <a:lnTo>
                    <a:pt x="38100" y="0"/>
                  </a:lnTo>
                  <a:cubicBezTo>
                    <a:pt x="17145" y="0"/>
                    <a:pt x="0" y="17145"/>
                    <a:pt x="0" y="38100"/>
                  </a:cubicBezTo>
                  <a:lnTo>
                    <a:pt x="0" y="176213"/>
                  </a:lnTo>
                  <a:cubicBezTo>
                    <a:pt x="10478" y="173355"/>
                    <a:pt x="22860" y="171450"/>
                    <a:pt x="34290" y="171450"/>
                  </a:cubicBezTo>
                  <a:cubicBezTo>
                    <a:pt x="41910" y="171450"/>
                    <a:pt x="49530" y="172402"/>
                    <a:pt x="57150" y="173355"/>
                  </a:cubicBezTo>
                  <a:lnTo>
                    <a:pt x="57150" y="57150"/>
                  </a:lnTo>
                  <a:lnTo>
                    <a:pt x="628650" y="57150"/>
                  </a:lnTo>
                  <a:lnTo>
                    <a:pt x="628650" y="419100"/>
                  </a:lnTo>
                  <a:lnTo>
                    <a:pt x="305753" y="419100"/>
                  </a:lnTo>
                  <a:lnTo>
                    <a:pt x="251460" y="476250"/>
                  </a:lnTo>
                  <a:lnTo>
                    <a:pt x="647700" y="476250"/>
                  </a:lnTo>
                  <a:cubicBezTo>
                    <a:pt x="668655" y="476250"/>
                    <a:pt x="685800" y="459105"/>
                    <a:pt x="685800" y="438150"/>
                  </a:cubicBezTo>
                  <a:lnTo>
                    <a:pt x="685800" y="38100"/>
                  </a:lnTo>
                  <a:cubicBezTo>
                    <a:pt x="685800" y="17145"/>
                    <a:pt x="668655" y="0"/>
                    <a:pt x="647700" y="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Hình tự do: Hình 26">
              <a:extLst>
                <a:ext uri="{FF2B5EF4-FFF2-40B4-BE49-F238E27FC236}">
                  <a16:creationId xmlns:a16="http://schemas.microsoft.com/office/drawing/2014/main" id="{FE69985B-2512-45FD-A852-1578F74288B7}"/>
                </a:ext>
              </a:extLst>
            </p:cNvPr>
            <p:cNvSpPr/>
            <p:nvPr/>
          </p:nvSpPr>
          <p:spPr>
            <a:xfrm>
              <a:off x="1012233" y="2344166"/>
              <a:ext cx="161942" cy="161925"/>
            </a:xfrm>
            <a:custGeom>
              <a:avLst/>
              <a:gdLst>
                <a:gd name="connsiteX0" fmla="*/ 80980 w 161942"/>
                <a:gd name="connsiteY0" fmla="*/ 161925 h 161925"/>
                <a:gd name="connsiteX1" fmla="*/ 161943 w 161942"/>
                <a:gd name="connsiteY1" fmla="*/ 80963 h 161925"/>
                <a:gd name="connsiteX2" fmla="*/ 80980 w 161942"/>
                <a:gd name="connsiteY2" fmla="*/ 0 h 161925"/>
                <a:gd name="connsiteX3" fmla="*/ 18 w 161942"/>
                <a:gd name="connsiteY3" fmla="*/ 80963 h 161925"/>
                <a:gd name="connsiteX4" fmla="*/ 80980 w 161942"/>
                <a:gd name="connsiteY4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942" h="161925">
                  <a:moveTo>
                    <a:pt x="80980" y="161925"/>
                  </a:moveTo>
                  <a:cubicBezTo>
                    <a:pt x="125748" y="161925"/>
                    <a:pt x="161943" y="125730"/>
                    <a:pt x="161943" y="80963"/>
                  </a:cubicBezTo>
                  <a:cubicBezTo>
                    <a:pt x="161943" y="36195"/>
                    <a:pt x="125748" y="0"/>
                    <a:pt x="80980" y="0"/>
                  </a:cubicBezTo>
                  <a:cubicBezTo>
                    <a:pt x="36213" y="0"/>
                    <a:pt x="18" y="36195"/>
                    <a:pt x="18" y="80963"/>
                  </a:cubicBezTo>
                  <a:cubicBezTo>
                    <a:pt x="-935" y="125730"/>
                    <a:pt x="36213" y="161925"/>
                    <a:pt x="80980" y="161925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Hình tự do: Hình 40">
              <a:extLst>
                <a:ext uri="{FF2B5EF4-FFF2-40B4-BE49-F238E27FC236}">
                  <a16:creationId xmlns:a16="http://schemas.microsoft.com/office/drawing/2014/main" id="{7BD6600C-F2F9-4733-A477-3C1679D3E375}"/>
                </a:ext>
              </a:extLst>
            </p:cNvPr>
            <p:cNvSpPr/>
            <p:nvPr/>
          </p:nvSpPr>
          <p:spPr>
            <a:xfrm>
              <a:off x="909380" y="2393273"/>
              <a:ext cx="501442" cy="293792"/>
            </a:xfrm>
            <a:custGeom>
              <a:avLst/>
              <a:gdLst>
                <a:gd name="connsiteX0" fmla="*/ 495300 w 501442"/>
                <a:gd name="connsiteY0" fmla="*/ 18520 h 293792"/>
                <a:gd name="connsiteX1" fmla="*/ 439103 w 501442"/>
                <a:gd name="connsiteY1" fmla="*/ 6138 h 293792"/>
                <a:gd name="connsiteX2" fmla="*/ 431483 w 501442"/>
                <a:gd name="connsiteY2" fmla="*/ 13758 h 293792"/>
                <a:gd name="connsiteX3" fmla="*/ 292418 w 501442"/>
                <a:gd name="connsiteY3" fmla="*/ 158538 h 293792"/>
                <a:gd name="connsiteX4" fmla="*/ 250508 w 501442"/>
                <a:gd name="connsiteY4" fmla="*/ 141393 h 293792"/>
                <a:gd name="connsiteX5" fmla="*/ 183833 w 501442"/>
                <a:gd name="connsiteY5" fmla="*/ 132820 h 293792"/>
                <a:gd name="connsiteX6" fmla="*/ 117158 w 501442"/>
                <a:gd name="connsiteY6" fmla="*/ 143298 h 293792"/>
                <a:gd name="connsiteX7" fmla="*/ 32385 w 501442"/>
                <a:gd name="connsiteY7" fmla="*/ 188065 h 293792"/>
                <a:gd name="connsiteX8" fmla="*/ 20003 w 501442"/>
                <a:gd name="connsiteY8" fmla="*/ 209973 h 293792"/>
                <a:gd name="connsiteX9" fmla="*/ 0 w 501442"/>
                <a:gd name="connsiteY9" fmla="*/ 293793 h 293792"/>
                <a:gd name="connsiteX10" fmla="*/ 284798 w 501442"/>
                <a:gd name="connsiteY10" fmla="*/ 293793 h 293792"/>
                <a:gd name="connsiteX11" fmla="*/ 284798 w 501442"/>
                <a:gd name="connsiteY11" fmla="*/ 292840 h 293792"/>
                <a:gd name="connsiteX12" fmla="*/ 365760 w 501442"/>
                <a:gd name="connsiteY12" fmla="*/ 198543 h 293792"/>
                <a:gd name="connsiteX13" fmla="*/ 490538 w 501442"/>
                <a:gd name="connsiteY13" fmla="*/ 67098 h 293792"/>
                <a:gd name="connsiteX14" fmla="*/ 495300 w 501442"/>
                <a:gd name="connsiteY14" fmla="*/ 18520 h 293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01442" h="293792">
                  <a:moveTo>
                    <a:pt x="495300" y="18520"/>
                  </a:moveTo>
                  <a:cubicBezTo>
                    <a:pt x="482918" y="-530"/>
                    <a:pt x="458153" y="-5292"/>
                    <a:pt x="439103" y="6138"/>
                  </a:cubicBezTo>
                  <a:cubicBezTo>
                    <a:pt x="435293" y="8043"/>
                    <a:pt x="433388" y="11853"/>
                    <a:pt x="431483" y="13758"/>
                  </a:cubicBezTo>
                  <a:lnTo>
                    <a:pt x="292418" y="158538"/>
                  </a:lnTo>
                  <a:cubicBezTo>
                    <a:pt x="279083" y="151870"/>
                    <a:pt x="264795" y="146155"/>
                    <a:pt x="250508" y="141393"/>
                  </a:cubicBezTo>
                  <a:cubicBezTo>
                    <a:pt x="228600" y="137583"/>
                    <a:pt x="205740" y="132820"/>
                    <a:pt x="183833" y="132820"/>
                  </a:cubicBezTo>
                  <a:cubicBezTo>
                    <a:pt x="161925" y="132820"/>
                    <a:pt x="139065" y="136630"/>
                    <a:pt x="117158" y="143298"/>
                  </a:cubicBezTo>
                  <a:cubicBezTo>
                    <a:pt x="84773" y="151870"/>
                    <a:pt x="56198" y="168063"/>
                    <a:pt x="32385" y="188065"/>
                  </a:cubicBezTo>
                  <a:cubicBezTo>
                    <a:pt x="26670" y="193780"/>
                    <a:pt x="21908" y="202353"/>
                    <a:pt x="20003" y="209973"/>
                  </a:cubicBezTo>
                  <a:lnTo>
                    <a:pt x="0" y="293793"/>
                  </a:lnTo>
                  <a:lnTo>
                    <a:pt x="284798" y="293793"/>
                  </a:lnTo>
                  <a:lnTo>
                    <a:pt x="284798" y="292840"/>
                  </a:lnTo>
                  <a:lnTo>
                    <a:pt x="365760" y="198543"/>
                  </a:lnTo>
                  <a:lnTo>
                    <a:pt x="490538" y="67098"/>
                  </a:lnTo>
                  <a:cubicBezTo>
                    <a:pt x="501968" y="55668"/>
                    <a:pt x="505778" y="33760"/>
                    <a:pt x="495300" y="1852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7" name="Freeform 8">
            <a:extLst>
              <a:ext uri="{FF2B5EF4-FFF2-40B4-BE49-F238E27FC236}">
                <a16:creationId xmlns:a16="http://schemas.microsoft.com/office/drawing/2014/main" id="{B6010F2A-DE16-4EF9-B5F1-A420D67C43A8}"/>
              </a:ext>
            </a:extLst>
          </p:cNvPr>
          <p:cNvSpPr/>
          <p:nvPr/>
        </p:nvSpPr>
        <p:spPr>
          <a:xfrm>
            <a:off x="10873266" y="1995034"/>
            <a:ext cx="1478693" cy="1425121"/>
          </a:xfrm>
          <a:custGeom>
            <a:avLst/>
            <a:gdLst/>
            <a:ahLst/>
            <a:cxnLst/>
            <a:rect l="l" t="t" r="r" b="b"/>
            <a:pathLst>
              <a:path w="4497674" h="4114800">
                <a:moveTo>
                  <a:pt x="0" y="0"/>
                </a:moveTo>
                <a:lnTo>
                  <a:pt x="4497674" y="0"/>
                </a:lnTo>
                <a:lnTo>
                  <a:pt x="44976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003941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/>
      <p:bldP spid="28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FD6BED-9EC7-41D0-897D-88AE94C223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9608">
            <a:off x="299031" y="3334645"/>
            <a:ext cx="3389275" cy="3289300"/>
          </a:xfrm>
          <a:prstGeom prst="ellipse">
            <a:avLst/>
          </a:prstGeom>
          <a:ln w="63500" cap="rnd">
            <a:solidFill>
              <a:schemeClr val="bg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EF95B2-F98C-41B7-90E0-A7B416A4FA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3335">
            <a:off x="2018649" y="-60112"/>
            <a:ext cx="3243340" cy="3147670"/>
          </a:xfrm>
          <a:prstGeom prst="roundRect">
            <a:avLst>
              <a:gd name="adj" fmla="val 11825"/>
            </a:avLst>
          </a:prstGeom>
          <a:ln w="63500" cap="rnd">
            <a:solidFill>
              <a:schemeClr val="bg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EB6842E-4376-4C74-AD83-509973DAF3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9314">
            <a:off x="4794777" y="3635832"/>
            <a:ext cx="3389275" cy="3289300"/>
          </a:xfrm>
          <a:prstGeom prst="ellipse">
            <a:avLst/>
          </a:prstGeom>
          <a:ln w="63500" cap="rnd">
            <a:solidFill>
              <a:schemeClr val="bg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89982E9-6A75-4DB8-B500-0F4E4E1D3D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2136">
            <a:off x="7208484" y="206215"/>
            <a:ext cx="3243341" cy="3086100"/>
          </a:xfrm>
          <a:prstGeom prst="roundRect">
            <a:avLst>
              <a:gd name="adj" fmla="val 11317"/>
            </a:avLst>
          </a:prstGeom>
          <a:ln w="63500" cap="rnd">
            <a:solidFill>
              <a:schemeClr val="bg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04C5873-225C-4EF6-A03C-520584B3A2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0722">
            <a:off x="8833906" y="3516588"/>
            <a:ext cx="3173296" cy="3165677"/>
          </a:xfrm>
          <a:prstGeom prst="ellipse">
            <a:avLst/>
          </a:prstGeom>
          <a:ln w="63500" cap="rnd">
            <a:solidFill>
              <a:schemeClr val="bg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3" name="Freeform 8">
            <a:extLst>
              <a:ext uri="{FF2B5EF4-FFF2-40B4-BE49-F238E27FC236}">
                <a16:creationId xmlns:a16="http://schemas.microsoft.com/office/drawing/2014/main" id="{D6F933EA-3C3C-40D9-9D03-6702530CC8DE}"/>
              </a:ext>
            </a:extLst>
          </p:cNvPr>
          <p:cNvSpPr/>
          <p:nvPr/>
        </p:nvSpPr>
        <p:spPr>
          <a:xfrm>
            <a:off x="76898" y="141089"/>
            <a:ext cx="1478693" cy="1425121"/>
          </a:xfrm>
          <a:custGeom>
            <a:avLst/>
            <a:gdLst/>
            <a:ahLst/>
            <a:cxnLst/>
            <a:rect l="l" t="t" r="r" b="b"/>
            <a:pathLst>
              <a:path w="4497674" h="4114800">
                <a:moveTo>
                  <a:pt x="0" y="0"/>
                </a:moveTo>
                <a:lnTo>
                  <a:pt x="4497674" y="0"/>
                </a:lnTo>
                <a:lnTo>
                  <a:pt x="44976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750962-FB6C-C3B8-E569-FC2933F9BA14}"/>
              </a:ext>
            </a:extLst>
          </p:cNvPr>
          <p:cNvSpPr txBox="1"/>
          <p:nvPr/>
        </p:nvSpPr>
        <p:spPr>
          <a:xfrm>
            <a:off x="2881423" y="3095202"/>
            <a:ext cx="625194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              </a:t>
            </a:r>
          </a:p>
          <a:p>
            <a:pPr algn="ctr"/>
            <a:r>
              <a:rPr lang="en-US" b="1" dirty="0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 </a:t>
            </a:r>
            <a:r>
              <a:rPr lang="en-US" sz="2000" b="1" dirty="0">
                <a:solidFill>
                  <a:srgbClr val="FF000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Các </a:t>
            </a:r>
            <a:r>
              <a:rPr lang="en-US" sz="2000" b="1" dirty="0" err="1">
                <a:solidFill>
                  <a:srgbClr val="FF000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bé</a:t>
            </a:r>
            <a:r>
              <a:rPr lang="en-US" sz="2000" b="1" dirty="0">
                <a:solidFill>
                  <a:srgbClr val="FF000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cắm</a:t>
            </a:r>
            <a:r>
              <a:rPr lang="en-US" sz="2000" b="1" dirty="0">
                <a:solidFill>
                  <a:srgbClr val="FF000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cờ</a:t>
            </a:r>
            <a:r>
              <a:rPr lang="en-US" sz="2000" b="1" dirty="0">
                <a:solidFill>
                  <a:srgbClr val="FF000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bé</a:t>
            </a:r>
            <a:r>
              <a:rPr lang="en-US" sz="2000" b="1" dirty="0">
                <a:solidFill>
                  <a:srgbClr val="FF000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ngoan</a:t>
            </a:r>
            <a:r>
              <a:rPr lang="en-US" sz="2000" b="1" dirty="0">
                <a:solidFill>
                  <a:srgbClr val="FF000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cuối</a:t>
            </a:r>
            <a:r>
              <a:rPr lang="en-US" sz="2000" b="1" dirty="0">
                <a:solidFill>
                  <a:srgbClr val="FF000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ngày</a:t>
            </a:r>
            <a:endParaRPr lang="en-US" sz="2000" dirty="0">
              <a:solidFill>
                <a:srgbClr val="FF0000"/>
              </a:solidFill>
              <a:effectLst/>
              <a:latin typeface="Roboto Medium" panose="02000000000000000000" pitchFamily="2" charset="0"/>
              <a:ea typeface="Roboto Medium" panose="02000000000000000000" pitchFamily="2" charset="0"/>
            </a:endParaRPr>
          </a:p>
          <a:p>
            <a:endParaRPr lang="en-US" sz="1800" dirty="0">
              <a:solidFill>
                <a:srgbClr val="039093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4943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103">
            <a:extLst>
              <a:ext uri="{FF2B5EF4-FFF2-40B4-BE49-F238E27FC236}">
                <a16:creationId xmlns:a16="http://schemas.microsoft.com/office/drawing/2014/main" id="{7EB003E1-BA39-436A-9054-798F8600FA07}"/>
              </a:ext>
            </a:extLst>
          </p:cNvPr>
          <p:cNvGrpSpPr/>
          <p:nvPr/>
        </p:nvGrpSpPr>
        <p:grpSpPr>
          <a:xfrm rot="16200000">
            <a:off x="773645" y="-225613"/>
            <a:ext cx="1591582" cy="2468881"/>
            <a:chOff x="1494518" y="2114337"/>
            <a:chExt cx="1591582" cy="2468881"/>
          </a:xfrm>
        </p:grpSpPr>
        <p:sp>
          <p:nvSpPr>
            <p:cNvPr id="111" name="Rectangle: Top Corners Rounded 104">
              <a:extLst>
                <a:ext uri="{FF2B5EF4-FFF2-40B4-BE49-F238E27FC236}">
                  <a16:creationId xmlns:a16="http://schemas.microsoft.com/office/drawing/2014/main" id="{6AA9837D-BF7B-4BF5-B887-64968151BF47}"/>
                </a:ext>
              </a:extLst>
            </p:cNvPr>
            <p:cNvSpPr/>
            <p:nvPr/>
          </p:nvSpPr>
          <p:spPr>
            <a:xfrm>
              <a:off x="1494518" y="2209802"/>
              <a:ext cx="1591582" cy="2373416"/>
            </a:xfrm>
            <a:prstGeom prst="round2SameRect">
              <a:avLst>
                <a:gd name="adj1" fmla="val 12063"/>
                <a:gd name="adj2" fmla="val 0"/>
              </a:avLst>
            </a:prstGeom>
            <a:solidFill>
              <a:srgbClr val="EF30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TextBox 105">
              <a:extLst>
                <a:ext uri="{FF2B5EF4-FFF2-40B4-BE49-F238E27FC236}">
                  <a16:creationId xmlns:a16="http://schemas.microsoft.com/office/drawing/2014/main" id="{BCF9CC5B-68AB-44F2-B34E-1AF91F496FFC}"/>
                </a:ext>
              </a:extLst>
            </p:cNvPr>
            <p:cNvSpPr txBox="1"/>
            <p:nvPr/>
          </p:nvSpPr>
          <p:spPr>
            <a:xfrm rot="5400000">
              <a:off x="1353738" y="2394444"/>
              <a:ext cx="188365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E6E7E9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NỘI</a:t>
              </a:r>
              <a:r>
                <a:rPr lang="en-US" sz="4000" b="1" dirty="0">
                  <a:solidFill>
                    <a:srgbClr val="E6E7E9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DUNG</a:t>
              </a:r>
            </a:p>
          </p:txBody>
        </p:sp>
        <p:sp>
          <p:nvSpPr>
            <p:cNvPr id="113" name="TextBox 106">
              <a:extLst>
                <a:ext uri="{FF2B5EF4-FFF2-40B4-BE49-F238E27FC236}">
                  <a16:creationId xmlns:a16="http://schemas.microsoft.com/office/drawing/2014/main" id="{9AE7810A-BE08-43CB-AF91-DC1701A62491}"/>
                </a:ext>
              </a:extLst>
            </p:cNvPr>
            <p:cNvSpPr txBox="1"/>
            <p:nvPr/>
          </p:nvSpPr>
          <p:spPr>
            <a:xfrm rot="5400000">
              <a:off x="1854352" y="3640979"/>
              <a:ext cx="89443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E6E7E9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1</a:t>
              </a:r>
            </a:p>
          </p:txBody>
        </p:sp>
      </p:grpSp>
      <p:sp>
        <p:nvSpPr>
          <p:cNvPr id="123" name="Hình tự do: Hình 122">
            <a:extLst>
              <a:ext uri="{FF2B5EF4-FFF2-40B4-BE49-F238E27FC236}">
                <a16:creationId xmlns:a16="http://schemas.microsoft.com/office/drawing/2014/main" id="{0433EA7F-6290-42ED-A276-147507496390}"/>
              </a:ext>
            </a:extLst>
          </p:cNvPr>
          <p:cNvSpPr/>
          <p:nvPr/>
        </p:nvSpPr>
        <p:spPr>
          <a:xfrm>
            <a:off x="2258411" y="213037"/>
            <a:ext cx="9359368" cy="1591584"/>
          </a:xfrm>
          <a:custGeom>
            <a:avLst/>
            <a:gdLst>
              <a:gd name="connsiteX0" fmla="*/ 8000251 w 9591834"/>
              <a:gd name="connsiteY0" fmla="*/ 0 h 1591584"/>
              <a:gd name="connsiteX1" fmla="*/ 9326565 w 9591834"/>
              <a:gd name="connsiteY1" fmla="*/ 0 h 1591584"/>
              <a:gd name="connsiteX2" fmla="*/ 9591834 w 9591834"/>
              <a:gd name="connsiteY2" fmla="*/ 265269 h 1591584"/>
              <a:gd name="connsiteX3" fmla="*/ 9591834 w 9591834"/>
              <a:gd name="connsiteY3" fmla="*/ 1326314 h 1591584"/>
              <a:gd name="connsiteX4" fmla="*/ 9326565 w 9591834"/>
              <a:gd name="connsiteY4" fmla="*/ 1591583 h 1591584"/>
              <a:gd name="connsiteX5" fmla="*/ 9261079 w 9591834"/>
              <a:gd name="connsiteY5" fmla="*/ 1591583 h 1591584"/>
              <a:gd name="connsiteX6" fmla="*/ 9261079 w 9591834"/>
              <a:gd name="connsiteY6" fmla="*/ 1591584 h 1591584"/>
              <a:gd name="connsiteX7" fmla="*/ 0 w 9591834"/>
              <a:gd name="connsiteY7" fmla="*/ 1591584 h 1591584"/>
              <a:gd name="connsiteX8" fmla="*/ 0 w 9591834"/>
              <a:gd name="connsiteY8" fmla="*/ 1247958 h 1591584"/>
              <a:gd name="connsiteX9" fmla="*/ 51278 w 9591834"/>
              <a:gd name="connsiteY9" fmla="*/ 1242789 h 1591584"/>
              <a:gd name="connsiteX10" fmla="*/ 456764 w 9591834"/>
              <a:gd name="connsiteY10" fmla="*/ 745274 h 1591584"/>
              <a:gd name="connsiteX11" fmla="*/ 51278 w 9591834"/>
              <a:gd name="connsiteY11" fmla="*/ 247759 h 1591584"/>
              <a:gd name="connsiteX12" fmla="*/ 0 w 9591834"/>
              <a:gd name="connsiteY12" fmla="*/ 242590 h 1591584"/>
              <a:gd name="connsiteX13" fmla="*/ 0 w 9591834"/>
              <a:gd name="connsiteY13" fmla="*/ 1 h 1591584"/>
              <a:gd name="connsiteX14" fmla="*/ 8000251 w 9591834"/>
              <a:gd name="connsiteY14" fmla="*/ 1 h 159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91834" h="1591584">
                <a:moveTo>
                  <a:pt x="8000251" y="0"/>
                </a:moveTo>
                <a:lnTo>
                  <a:pt x="9326565" y="0"/>
                </a:lnTo>
                <a:cubicBezTo>
                  <a:pt x="9473069" y="0"/>
                  <a:pt x="9591834" y="118765"/>
                  <a:pt x="9591834" y="265269"/>
                </a:cubicBezTo>
                <a:lnTo>
                  <a:pt x="9591834" y="1326314"/>
                </a:lnTo>
                <a:cubicBezTo>
                  <a:pt x="9591834" y="1472818"/>
                  <a:pt x="9473069" y="1591583"/>
                  <a:pt x="9326565" y="1591583"/>
                </a:cubicBezTo>
                <a:lnTo>
                  <a:pt x="9261079" y="1591583"/>
                </a:lnTo>
                <a:lnTo>
                  <a:pt x="9261079" y="1591584"/>
                </a:lnTo>
                <a:lnTo>
                  <a:pt x="0" y="1591584"/>
                </a:lnTo>
                <a:lnTo>
                  <a:pt x="0" y="1247958"/>
                </a:lnTo>
                <a:lnTo>
                  <a:pt x="51278" y="1242789"/>
                </a:lnTo>
                <a:cubicBezTo>
                  <a:pt x="282689" y="1195435"/>
                  <a:pt x="456764" y="990684"/>
                  <a:pt x="456764" y="745274"/>
                </a:cubicBezTo>
                <a:cubicBezTo>
                  <a:pt x="456764" y="499865"/>
                  <a:pt x="282689" y="295113"/>
                  <a:pt x="51278" y="247759"/>
                </a:cubicBezTo>
                <a:lnTo>
                  <a:pt x="0" y="242590"/>
                </a:lnTo>
                <a:lnTo>
                  <a:pt x="0" y="1"/>
                </a:lnTo>
                <a:lnTo>
                  <a:pt x="8000251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24" name="Picture 2">
            <a:extLst>
              <a:ext uri="{FF2B5EF4-FFF2-40B4-BE49-F238E27FC236}">
                <a16:creationId xmlns:a16="http://schemas.microsoft.com/office/drawing/2014/main" id="{29E00824-6611-4A37-A8C7-0C1A9F6120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259" y="490668"/>
            <a:ext cx="894354" cy="854164"/>
          </a:xfrm>
          <a:prstGeom prst="rect">
            <a:avLst/>
          </a:prstGeom>
        </p:spPr>
      </p:pic>
      <p:sp>
        <p:nvSpPr>
          <p:cNvPr id="125" name="TextBox 114">
            <a:extLst>
              <a:ext uri="{FF2B5EF4-FFF2-40B4-BE49-F238E27FC236}">
                <a16:creationId xmlns:a16="http://schemas.microsoft.com/office/drawing/2014/main" id="{62880FBC-ED70-498E-B86E-7C9B34FF7AC2}"/>
              </a:ext>
            </a:extLst>
          </p:cNvPr>
          <p:cNvSpPr txBox="1"/>
          <p:nvPr/>
        </p:nvSpPr>
        <p:spPr>
          <a:xfrm>
            <a:off x="2691725" y="461145"/>
            <a:ext cx="79470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Tạo môi trường, lớp học thân thiện, lớp học vui vẻ và hạnh phúc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C20D282-B421-4ADE-9F23-B59BFC683B83}"/>
              </a:ext>
            </a:extLst>
          </p:cNvPr>
          <p:cNvSpPr txBox="1"/>
          <p:nvPr/>
        </p:nvSpPr>
        <p:spPr>
          <a:xfrm>
            <a:off x="905328" y="3825396"/>
            <a:ext cx="4035407" cy="232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vi-VN" sz="2000" dirty="0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Thay vì chào cô theo cách truyền thống, trẻ được chọn cách chào theo sở thích (bắt tay, đập tay, ôm…).</a:t>
            </a:r>
            <a:endParaRPr lang="en-US" sz="2000" dirty="0">
              <a:solidFill>
                <a:srgbClr val="039093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  <a:p>
            <a:pPr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vi-VN" sz="2000" dirty="0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Giúp trẻ cảm thấy vui vẻ, hào hứng và đón nhận tình yêu thương ngay khi bước vào lớp.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A47269E-A41B-4AD1-A5C9-5FEE66F65DC0}"/>
              </a:ext>
            </a:extLst>
          </p:cNvPr>
          <p:cNvSpPr txBox="1"/>
          <p:nvPr/>
        </p:nvSpPr>
        <p:spPr>
          <a:xfrm>
            <a:off x="1879813" y="3036861"/>
            <a:ext cx="30609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04. </a:t>
            </a:r>
            <a:r>
              <a:rPr lang="vi-VN" b="1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Tạo không khí vui vẻ ngay từ khi trẻ đến lớp</a:t>
            </a:r>
            <a:endParaRPr lang="vi-VN" dirty="0">
              <a:solidFill>
                <a:srgbClr val="FF0066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69A53E9-2567-4C73-86D7-31F9D0F6C8F5}"/>
              </a:ext>
            </a:extLst>
          </p:cNvPr>
          <p:cNvCxnSpPr/>
          <p:nvPr/>
        </p:nvCxnSpPr>
        <p:spPr>
          <a:xfrm>
            <a:off x="706193" y="2946593"/>
            <a:ext cx="0" cy="3124200"/>
          </a:xfrm>
          <a:prstGeom prst="line">
            <a:avLst/>
          </a:prstGeom>
          <a:ln w="101600">
            <a:solidFill>
              <a:srgbClr val="00A2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FFF87045-BADF-4AF6-9A26-D9CE8D507B6E}"/>
              </a:ext>
            </a:extLst>
          </p:cNvPr>
          <p:cNvSpPr txBox="1"/>
          <p:nvPr/>
        </p:nvSpPr>
        <p:spPr>
          <a:xfrm>
            <a:off x="1231434" y="2062495"/>
            <a:ext cx="35582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Cách</a:t>
            </a:r>
            <a:r>
              <a:rPr lang="en-US" sz="2400" b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400" b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thực</a:t>
            </a:r>
            <a:r>
              <a:rPr lang="en-US" sz="2400" b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400" b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hiện</a:t>
            </a:r>
            <a:endParaRPr lang="en-US" sz="2400" i="1" dirty="0">
              <a:solidFill>
                <a:srgbClr val="03A1A4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7D0FF1A-3FA6-4C57-9C23-1AE3C4AEDBCB}"/>
              </a:ext>
            </a:extLst>
          </p:cNvPr>
          <p:cNvGrpSpPr/>
          <p:nvPr/>
        </p:nvGrpSpPr>
        <p:grpSpPr>
          <a:xfrm>
            <a:off x="473509" y="2062495"/>
            <a:ext cx="718538" cy="519554"/>
            <a:chOff x="909380" y="2134616"/>
            <a:chExt cx="834390" cy="552449"/>
          </a:xfrm>
          <a:solidFill>
            <a:srgbClr val="FF0066"/>
          </a:solidFill>
        </p:grpSpPr>
        <p:sp>
          <p:nvSpPr>
            <p:cNvPr id="36" name="Hình tự do: Hình 25">
              <a:extLst>
                <a:ext uri="{FF2B5EF4-FFF2-40B4-BE49-F238E27FC236}">
                  <a16:creationId xmlns:a16="http://schemas.microsoft.com/office/drawing/2014/main" id="{CCEB7518-6B0B-4F68-B177-EE31A2CE54A4}"/>
                </a:ext>
              </a:extLst>
            </p:cNvPr>
            <p:cNvSpPr/>
            <p:nvPr/>
          </p:nvSpPr>
          <p:spPr>
            <a:xfrm>
              <a:off x="1057970" y="2134616"/>
              <a:ext cx="685800" cy="476250"/>
            </a:xfrm>
            <a:custGeom>
              <a:avLst/>
              <a:gdLst>
                <a:gd name="connsiteX0" fmla="*/ 647700 w 685800"/>
                <a:gd name="connsiteY0" fmla="*/ 0 h 476250"/>
                <a:gd name="connsiteX1" fmla="*/ 38100 w 685800"/>
                <a:gd name="connsiteY1" fmla="*/ 0 h 476250"/>
                <a:gd name="connsiteX2" fmla="*/ 0 w 685800"/>
                <a:gd name="connsiteY2" fmla="*/ 38100 h 476250"/>
                <a:gd name="connsiteX3" fmla="*/ 0 w 685800"/>
                <a:gd name="connsiteY3" fmla="*/ 176213 h 476250"/>
                <a:gd name="connsiteX4" fmla="*/ 34290 w 685800"/>
                <a:gd name="connsiteY4" fmla="*/ 171450 h 476250"/>
                <a:gd name="connsiteX5" fmla="*/ 57150 w 685800"/>
                <a:gd name="connsiteY5" fmla="*/ 173355 h 476250"/>
                <a:gd name="connsiteX6" fmla="*/ 57150 w 685800"/>
                <a:gd name="connsiteY6" fmla="*/ 57150 h 476250"/>
                <a:gd name="connsiteX7" fmla="*/ 628650 w 685800"/>
                <a:gd name="connsiteY7" fmla="*/ 57150 h 476250"/>
                <a:gd name="connsiteX8" fmla="*/ 628650 w 685800"/>
                <a:gd name="connsiteY8" fmla="*/ 419100 h 476250"/>
                <a:gd name="connsiteX9" fmla="*/ 305753 w 685800"/>
                <a:gd name="connsiteY9" fmla="*/ 419100 h 476250"/>
                <a:gd name="connsiteX10" fmla="*/ 251460 w 685800"/>
                <a:gd name="connsiteY10" fmla="*/ 476250 h 476250"/>
                <a:gd name="connsiteX11" fmla="*/ 647700 w 685800"/>
                <a:gd name="connsiteY11" fmla="*/ 476250 h 476250"/>
                <a:gd name="connsiteX12" fmla="*/ 685800 w 685800"/>
                <a:gd name="connsiteY12" fmla="*/ 438150 h 476250"/>
                <a:gd name="connsiteX13" fmla="*/ 685800 w 685800"/>
                <a:gd name="connsiteY13" fmla="*/ 38100 h 476250"/>
                <a:gd name="connsiteX14" fmla="*/ 647700 w 685800"/>
                <a:gd name="connsiteY14" fmla="*/ 0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85800" h="476250">
                  <a:moveTo>
                    <a:pt x="647700" y="0"/>
                  </a:moveTo>
                  <a:lnTo>
                    <a:pt x="38100" y="0"/>
                  </a:lnTo>
                  <a:cubicBezTo>
                    <a:pt x="17145" y="0"/>
                    <a:pt x="0" y="17145"/>
                    <a:pt x="0" y="38100"/>
                  </a:cubicBezTo>
                  <a:lnTo>
                    <a:pt x="0" y="176213"/>
                  </a:lnTo>
                  <a:cubicBezTo>
                    <a:pt x="10478" y="173355"/>
                    <a:pt x="22860" y="171450"/>
                    <a:pt x="34290" y="171450"/>
                  </a:cubicBezTo>
                  <a:cubicBezTo>
                    <a:pt x="41910" y="171450"/>
                    <a:pt x="49530" y="172402"/>
                    <a:pt x="57150" y="173355"/>
                  </a:cubicBezTo>
                  <a:lnTo>
                    <a:pt x="57150" y="57150"/>
                  </a:lnTo>
                  <a:lnTo>
                    <a:pt x="628650" y="57150"/>
                  </a:lnTo>
                  <a:lnTo>
                    <a:pt x="628650" y="419100"/>
                  </a:lnTo>
                  <a:lnTo>
                    <a:pt x="305753" y="419100"/>
                  </a:lnTo>
                  <a:lnTo>
                    <a:pt x="251460" y="476250"/>
                  </a:lnTo>
                  <a:lnTo>
                    <a:pt x="647700" y="476250"/>
                  </a:lnTo>
                  <a:cubicBezTo>
                    <a:pt x="668655" y="476250"/>
                    <a:pt x="685800" y="459105"/>
                    <a:pt x="685800" y="438150"/>
                  </a:cubicBezTo>
                  <a:lnTo>
                    <a:pt x="685800" y="38100"/>
                  </a:lnTo>
                  <a:cubicBezTo>
                    <a:pt x="685800" y="17145"/>
                    <a:pt x="668655" y="0"/>
                    <a:pt x="647700" y="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Hình tự do: Hình 26">
              <a:extLst>
                <a:ext uri="{FF2B5EF4-FFF2-40B4-BE49-F238E27FC236}">
                  <a16:creationId xmlns:a16="http://schemas.microsoft.com/office/drawing/2014/main" id="{FE69985B-2512-45FD-A852-1578F74288B7}"/>
                </a:ext>
              </a:extLst>
            </p:cNvPr>
            <p:cNvSpPr/>
            <p:nvPr/>
          </p:nvSpPr>
          <p:spPr>
            <a:xfrm>
              <a:off x="1012233" y="2344166"/>
              <a:ext cx="161942" cy="161925"/>
            </a:xfrm>
            <a:custGeom>
              <a:avLst/>
              <a:gdLst>
                <a:gd name="connsiteX0" fmla="*/ 80980 w 161942"/>
                <a:gd name="connsiteY0" fmla="*/ 161925 h 161925"/>
                <a:gd name="connsiteX1" fmla="*/ 161943 w 161942"/>
                <a:gd name="connsiteY1" fmla="*/ 80963 h 161925"/>
                <a:gd name="connsiteX2" fmla="*/ 80980 w 161942"/>
                <a:gd name="connsiteY2" fmla="*/ 0 h 161925"/>
                <a:gd name="connsiteX3" fmla="*/ 18 w 161942"/>
                <a:gd name="connsiteY3" fmla="*/ 80963 h 161925"/>
                <a:gd name="connsiteX4" fmla="*/ 80980 w 161942"/>
                <a:gd name="connsiteY4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942" h="161925">
                  <a:moveTo>
                    <a:pt x="80980" y="161925"/>
                  </a:moveTo>
                  <a:cubicBezTo>
                    <a:pt x="125748" y="161925"/>
                    <a:pt x="161943" y="125730"/>
                    <a:pt x="161943" y="80963"/>
                  </a:cubicBezTo>
                  <a:cubicBezTo>
                    <a:pt x="161943" y="36195"/>
                    <a:pt x="125748" y="0"/>
                    <a:pt x="80980" y="0"/>
                  </a:cubicBezTo>
                  <a:cubicBezTo>
                    <a:pt x="36213" y="0"/>
                    <a:pt x="18" y="36195"/>
                    <a:pt x="18" y="80963"/>
                  </a:cubicBezTo>
                  <a:cubicBezTo>
                    <a:pt x="-935" y="125730"/>
                    <a:pt x="36213" y="161925"/>
                    <a:pt x="80980" y="161925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Hình tự do: Hình 40">
              <a:extLst>
                <a:ext uri="{FF2B5EF4-FFF2-40B4-BE49-F238E27FC236}">
                  <a16:creationId xmlns:a16="http://schemas.microsoft.com/office/drawing/2014/main" id="{7BD6600C-F2F9-4733-A477-3C1679D3E375}"/>
                </a:ext>
              </a:extLst>
            </p:cNvPr>
            <p:cNvSpPr/>
            <p:nvPr/>
          </p:nvSpPr>
          <p:spPr>
            <a:xfrm>
              <a:off x="909380" y="2393273"/>
              <a:ext cx="501442" cy="293792"/>
            </a:xfrm>
            <a:custGeom>
              <a:avLst/>
              <a:gdLst>
                <a:gd name="connsiteX0" fmla="*/ 495300 w 501442"/>
                <a:gd name="connsiteY0" fmla="*/ 18520 h 293792"/>
                <a:gd name="connsiteX1" fmla="*/ 439103 w 501442"/>
                <a:gd name="connsiteY1" fmla="*/ 6138 h 293792"/>
                <a:gd name="connsiteX2" fmla="*/ 431483 w 501442"/>
                <a:gd name="connsiteY2" fmla="*/ 13758 h 293792"/>
                <a:gd name="connsiteX3" fmla="*/ 292418 w 501442"/>
                <a:gd name="connsiteY3" fmla="*/ 158538 h 293792"/>
                <a:gd name="connsiteX4" fmla="*/ 250508 w 501442"/>
                <a:gd name="connsiteY4" fmla="*/ 141393 h 293792"/>
                <a:gd name="connsiteX5" fmla="*/ 183833 w 501442"/>
                <a:gd name="connsiteY5" fmla="*/ 132820 h 293792"/>
                <a:gd name="connsiteX6" fmla="*/ 117158 w 501442"/>
                <a:gd name="connsiteY6" fmla="*/ 143298 h 293792"/>
                <a:gd name="connsiteX7" fmla="*/ 32385 w 501442"/>
                <a:gd name="connsiteY7" fmla="*/ 188065 h 293792"/>
                <a:gd name="connsiteX8" fmla="*/ 20003 w 501442"/>
                <a:gd name="connsiteY8" fmla="*/ 209973 h 293792"/>
                <a:gd name="connsiteX9" fmla="*/ 0 w 501442"/>
                <a:gd name="connsiteY9" fmla="*/ 293793 h 293792"/>
                <a:gd name="connsiteX10" fmla="*/ 284798 w 501442"/>
                <a:gd name="connsiteY10" fmla="*/ 293793 h 293792"/>
                <a:gd name="connsiteX11" fmla="*/ 284798 w 501442"/>
                <a:gd name="connsiteY11" fmla="*/ 292840 h 293792"/>
                <a:gd name="connsiteX12" fmla="*/ 365760 w 501442"/>
                <a:gd name="connsiteY12" fmla="*/ 198543 h 293792"/>
                <a:gd name="connsiteX13" fmla="*/ 490538 w 501442"/>
                <a:gd name="connsiteY13" fmla="*/ 67098 h 293792"/>
                <a:gd name="connsiteX14" fmla="*/ 495300 w 501442"/>
                <a:gd name="connsiteY14" fmla="*/ 18520 h 293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01442" h="293792">
                  <a:moveTo>
                    <a:pt x="495300" y="18520"/>
                  </a:moveTo>
                  <a:cubicBezTo>
                    <a:pt x="482918" y="-530"/>
                    <a:pt x="458153" y="-5292"/>
                    <a:pt x="439103" y="6138"/>
                  </a:cubicBezTo>
                  <a:cubicBezTo>
                    <a:pt x="435293" y="8043"/>
                    <a:pt x="433388" y="11853"/>
                    <a:pt x="431483" y="13758"/>
                  </a:cubicBezTo>
                  <a:lnTo>
                    <a:pt x="292418" y="158538"/>
                  </a:lnTo>
                  <a:cubicBezTo>
                    <a:pt x="279083" y="151870"/>
                    <a:pt x="264795" y="146155"/>
                    <a:pt x="250508" y="141393"/>
                  </a:cubicBezTo>
                  <a:cubicBezTo>
                    <a:pt x="228600" y="137583"/>
                    <a:pt x="205740" y="132820"/>
                    <a:pt x="183833" y="132820"/>
                  </a:cubicBezTo>
                  <a:cubicBezTo>
                    <a:pt x="161925" y="132820"/>
                    <a:pt x="139065" y="136630"/>
                    <a:pt x="117158" y="143298"/>
                  </a:cubicBezTo>
                  <a:cubicBezTo>
                    <a:pt x="84773" y="151870"/>
                    <a:pt x="56198" y="168063"/>
                    <a:pt x="32385" y="188065"/>
                  </a:cubicBezTo>
                  <a:cubicBezTo>
                    <a:pt x="26670" y="193780"/>
                    <a:pt x="21908" y="202353"/>
                    <a:pt x="20003" y="209973"/>
                  </a:cubicBezTo>
                  <a:lnTo>
                    <a:pt x="0" y="293793"/>
                  </a:lnTo>
                  <a:lnTo>
                    <a:pt x="284798" y="293793"/>
                  </a:lnTo>
                  <a:lnTo>
                    <a:pt x="284798" y="292840"/>
                  </a:lnTo>
                  <a:lnTo>
                    <a:pt x="365760" y="198543"/>
                  </a:lnTo>
                  <a:lnTo>
                    <a:pt x="490538" y="67098"/>
                  </a:lnTo>
                  <a:cubicBezTo>
                    <a:pt x="501968" y="55668"/>
                    <a:pt x="505778" y="33760"/>
                    <a:pt x="495300" y="1852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6" name="Freeform 2">
            <a:extLst>
              <a:ext uri="{FF2B5EF4-FFF2-40B4-BE49-F238E27FC236}">
                <a16:creationId xmlns:a16="http://schemas.microsoft.com/office/drawing/2014/main" id="{B71A6D2B-7BB3-4C81-8A70-CEA6D44809AB}"/>
              </a:ext>
            </a:extLst>
          </p:cNvPr>
          <p:cNvSpPr/>
          <p:nvPr/>
        </p:nvSpPr>
        <p:spPr>
          <a:xfrm>
            <a:off x="832752" y="2628232"/>
            <a:ext cx="1141386" cy="1197164"/>
          </a:xfrm>
          <a:custGeom>
            <a:avLst/>
            <a:gdLst/>
            <a:ahLst/>
            <a:cxnLst/>
            <a:rect l="l" t="t" r="r" b="b"/>
            <a:pathLst>
              <a:path w="5168501" h="5957926">
                <a:moveTo>
                  <a:pt x="0" y="0"/>
                </a:moveTo>
                <a:lnTo>
                  <a:pt x="5168501" y="0"/>
                </a:lnTo>
                <a:lnTo>
                  <a:pt x="5168501" y="5957926"/>
                </a:lnTo>
                <a:lnTo>
                  <a:pt x="0" y="59579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8">
            <a:extLst>
              <a:ext uri="{FF2B5EF4-FFF2-40B4-BE49-F238E27FC236}">
                <a16:creationId xmlns:a16="http://schemas.microsoft.com/office/drawing/2014/main" id="{EB1D38B3-520B-4953-B0A4-17F4C328F273}"/>
              </a:ext>
            </a:extLst>
          </p:cNvPr>
          <p:cNvSpPr/>
          <p:nvPr/>
        </p:nvSpPr>
        <p:spPr>
          <a:xfrm>
            <a:off x="131054" y="6000712"/>
            <a:ext cx="1053570" cy="1030870"/>
          </a:xfrm>
          <a:custGeom>
            <a:avLst/>
            <a:gdLst/>
            <a:ahLst/>
            <a:cxnLst/>
            <a:rect l="l" t="t" r="r" b="b"/>
            <a:pathLst>
              <a:path w="4497674" h="4114800">
                <a:moveTo>
                  <a:pt x="0" y="0"/>
                </a:moveTo>
                <a:lnTo>
                  <a:pt x="4497674" y="0"/>
                </a:lnTo>
                <a:lnTo>
                  <a:pt x="44976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5" name="cửa lớp">
            <a:hlinkClick r:id="" action="ppaction://media"/>
            <a:extLst>
              <a:ext uri="{FF2B5EF4-FFF2-40B4-BE49-F238E27FC236}">
                <a16:creationId xmlns:a16="http://schemas.microsoft.com/office/drawing/2014/main" id="{3122311D-176E-AC59-14D9-546307BCD1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00800" y="2411851"/>
            <a:ext cx="3911387" cy="398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4229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4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103">
            <a:extLst>
              <a:ext uri="{FF2B5EF4-FFF2-40B4-BE49-F238E27FC236}">
                <a16:creationId xmlns:a16="http://schemas.microsoft.com/office/drawing/2014/main" id="{7EB003E1-BA39-436A-9054-798F8600FA07}"/>
              </a:ext>
            </a:extLst>
          </p:cNvPr>
          <p:cNvGrpSpPr/>
          <p:nvPr/>
        </p:nvGrpSpPr>
        <p:grpSpPr>
          <a:xfrm rot="16200000">
            <a:off x="793527" y="-205730"/>
            <a:ext cx="1591582" cy="2429116"/>
            <a:chOff x="1494518" y="2154102"/>
            <a:chExt cx="1591582" cy="2429116"/>
          </a:xfrm>
        </p:grpSpPr>
        <p:sp>
          <p:nvSpPr>
            <p:cNvPr id="111" name="Rectangle: Top Corners Rounded 104">
              <a:extLst>
                <a:ext uri="{FF2B5EF4-FFF2-40B4-BE49-F238E27FC236}">
                  <a16:creationId xmlns:a16="http://schemas.microsoft.com/office/drawing/2014/main" id="{6AA9837D-BF7B-4BF5-B887-64968151BF47}"/>
                </a:ext>
              </a:extLst>
            </p:cNvPr>
            <p:cNvSpPr/>
            <p:nvPr/>
          </p:nvSpPr>
          <p:spPr>
            <a:xfrm>
              <a:off x="1494518" y="2209802"/>
              <a:ext cx="1591582" cy="2373416"/>
            </a:xfrm>
            <a:prstGeom prst="round2SameRect">
              <a:avLst>
                <a:gd name="adj1" fmla="val 12063"/>
                <a:gd name="adj2" fmla="val 0"/>
              </a:avLst>
            </a:prstGeom>
            <a:solidFill>
              <a:srgbClr val="03A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TextBox 105">
              <a:extLst>
                <a:ext uri="{FF2B5EF4-FFF2-40B4-BE49-F238E27FC236}">
                  <a16:creationId xmlns:a16="http://schemas.microsoft.com/office/drawing/2014/main" id="{BCF9CC5B-68AB-44F2-B34E-1AF91F496FFC}"/>
                </a:ext>
              </a:extLst>
            </p:cNvPr>
            <p:cNvSpPr txBox="1"/>
            <p:nvPr/>
          </p:nvSpPr>
          <p:spPr>
            <a:xfrm rot="5400000">
              <a:off x="1348484" y="2434209"/>
              <a:ext cx="188365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E6E7E9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NỘI</a:t>
              </a:r>
              <a:r>
                <a:rPr lang="en-US" sz="4000" b="1" dirty="0">
                  <a:solidFill>
                    <a:srgbClr val="E6E7E9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DUNG</a:t>
              </a:r>
            </a:p>
          </p:txBody>
        </p:sp>
        <p:sp>
          <p:nvSpPr>
            <p:cNvPr id="113" name="TextBox 106">
              <a:extLst>
                <a:ext uri="{FF2B5EF4-FFF2-40B4-BE49-F238E27FC236}">
                  <a16:creationId xmlns:a16="http://schemas.microsoft.com/office/drawing/2014/main" id="{9AE7810A-BE08-43CB-AF91-DC1701A62491}"/>
                </a:ext>
              </a:extLst>
            </p:cNvPr>
            <p:cNvSpPr txBox="1"/>
            <p:nvPr/>
          </p:nvSpPr>
          <p:spPr>
            <a:xfrm rot="5400000">
              <a:off x="1954268" y="3614914"/>
              <a:ext cx="89443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E6E7E9"/>
                  </a:solidFill>
                  <a:latin typeface="Tw Cen MT" panose="020B0602020104020603" pitchFamily="34" charset="0"/>
                </a:rPr>
                <a:t>2</a:t>
              </a:r>
            </a:p>
          </p:txBody>
        </p:sp>
      </p:grpSp>
      <p:sp>
        <p:nvSpPr>
          <p:cNvPr id="123" name="Hình tự do: Hình 122">
            <a:extLst>
              <a:ext uri="{FF2B5EF4-FFF2-40B4-BE49-F238E27FC236}">
                <a16:creationId xmlns:a16="http://schemas.microsoft.com/office/drawing/2014/main" id="{0433EA7F-6290-42ED-A276-147507496390}"/>
              </a:ext>
            </a:extLst>
          </p:cNvPr>
          <p:cNvSpPr/>
          <p:nvPr/>
        </p:nvSpPr>
        <p:spPr>
          <a:xfrm>
            <a:off x="2258411" y="213037"/>
            <a:ext cx="9359368" cy="1591584"/>
          </a:xfrm>
          <a:custGeom>
            <a:avLst/>
            <a:gdLst>
              <a:gd name="connsiteX0" fmla="*/ 8000251 w 9591834"/>
              <a:gd name="connsiteY0" fmla="*/ 0 h 1591584"/>
              <a:gd name="connsiteX1" fmla="*/ 9326565 w 9591834"/>
              <a:gd name="connsiteY1" fmla="*/ 0 h 1591584"/>
              <a:gd name="connsiteX2" fmla="*/ 9591834 w 9591834"/>
              <a:gd name="connsiteY2" fmla="*/ 265269 h 1591584"/>
              <a:gd name="connsiteX3" fmla="*/ 9591834 w 9591834"/>
              <a:gd name="connsiteY3" fmla="*/ 1326314 h 1591584"/>
              <a:gd name="connsiteX4" fmla="*/ 9326565 w 9591834"/>
              <a:gd name="connsiteY4" fmla="*/ 1591583 h 1591584"/>
              <a:gd name="connsiteX5" fmla="*/ 9261079 w 9591834"/>
              <a:gd name="connsiteY5" fmla="*/ 1591583 h 1591584"/>
              <a:gd name="connsiteX6" fmla="*/ 9261079 w 9591834"/>
              <a:gd name="connsiteY6" fmla="*/ 1591584 h 1591584"/>
              <a:gd name="connsiteX7" fmla="*/ 0 w 9591834"/>
              <a:gd name="connsiteY7" fmla="*/ 1591584 h 1591584"/>
              <a:gd name="connsiteX8" fmla="*/ 0 w 9591834"/>
              <a:gd name="connsiteY8" fmla="*/ 1247958 h 1591584"/>
              <a:gd name="connsiteX9" fmla="*/ 51278 w 9591834"/>
              <a:gd name="connsiteY9" fmla="*/ 1242789 h 1591584"/>
              <a:gd name="connsiteX10" fmla="*/ 456764 w 9591834"/>
              <a:gd name="connsiteY10" fmla="*/ 745274 h 1591584"/>
              <a:gd name="connsiteX11" fmla="*/ 51278 w 9591834"/>
              <a:gd name="connsiteY11" fmla="*/ 247759 h 1591584"/>
              <a:gd name="connsiteX12" fmla="*/ 0 w 9591834"/>
              <a:gd name="connsiteY12" fmla="*/ 242590 h 1591584"/>
              <a:gd name="connsiteX13" fmla="*/ 0 w 9591834"/>
              <a:gd name="connsiteY13" fmla="*/ 1 h 1591584"/>
              <a:gd name="connsiteX14" fmla="*/ 8000251 w 9591834"/>
              <a:gd name="connsiteY14" fmla="*/ 1 h 159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91834" h="1591584">
                <a:moveTo>
                  <a:pt x="8000251" y="0"/>
                </a:moveTo>
                <a:lnTo>
                  <a:pt x="9326565" y="0"/>
                </a:lnTo>
                <a:cubicBezTo>
                  <a:pt x="9473069" y="0"/>
                  <a:pt x="9591834" y="118765"/>
                  <a:pt x="9591834" y="265269"/>
                </a:cubicBezTo>
                <a:lnTo>
                  <a:pt x="9591834" y="1326314"/>
                </a:lnTo>
                <a:cubicBezTo>
                  <a:pt x="9591834" y="1472818"/>
                  <a:pt x="9473069" y="1591583"/>
                  <a:pt x="9326565" y="1591583"/>
                </a:cubicBezTo>
                <a:lnTo>
                  <a:pt x="9261079" y="1591583"/>
                </a:lnTo>
                <a:lnTo>
                  <a:pt x="9261079" y="1591584"/>
                </a:lnTo>
                <a:lnTo>
                  <a:pt x="0" y="1591584"/>
                </a:lnTo>
                <a:lnTo>
                  <a:pt x="0" y="1247958"/>
                </a:lnTo>
                <a:lnTo>
                  <a:pt x="51278" y="1242789"/>
                </a:lnTo>
                <a:cubicBezTo>
                  <a:pt x="282689" y="1195435"/>
                  <a:pt x="456764" y="990684"/>
                  <a:pt x="456764" y="745274"/>
                </a:cubicBezTo>
                <a:cubicBezTo>
                  <a:pt x="456764" y="499865"/>
                  <a:pt x="282689" y="295113"/>
                  <a:pt x="51278" y="247759"/>
                </a:cubicBezTo>
                <a:lnTo>
                  <a:pt x="0" y="242590"/>
                </a:lnTo>
                <a:lnTo>
                  <a:pt x="0" y="1"/>
                </a:lnTo>
                <a:lnTo>
                  <a:pt x="8000251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5" name="TextBox 114">
            <a:extLst>
              <a:ext uri="{FF2B5EF4-FFF2-40B4-BE49-F238E27FC236}">
                <a16:creationId xmlns:a16="http://schemas.microsoft.com/office/drawing/2014/main" id="{62880FBC-ED70-498E-B86E-7C9B34FF7AC2}"/>
              </a:ext>
            </a:extLst>
          </p:cNvPr>
          <p:cNvSpPr txBox="1"/>
          <p:nvPr/>
        </p:nvSpPr>
        <p:spPr>
          <a:xfrm>
            <a:off x="2681232" y="494776"/>
            <a:ext cx="79462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03A1A4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Dạy trẻ biết giúp đỡ, chia sẻ thông qua các hoạt động mọi lúc mọi nơi</a:t>
            </a:r>
            <a:endParaRPr lang="en-US" sz="3200" b="1" dirty="0">
              <a:solidFill>
                <a:srgbClr val="03A1A4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789223C-D59C-4371-B9C8-009A3988E1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694" y="580982"/>
            <a:ext cx="979919" cy="777368"/>
          </a:xfrm>
          <a:prstGeom prst="rect">
            <a:avLst/>
          </a:prstGeom>
        </p:spPr>
      </p:pic>
      <p:pic>
        <p:nvPicPr>
          <p:cNvPr id="21" name="Picture Placeholder 5">
            <a:extLst>
              <a:ext uri="{FF2B5EF4-FFF2-40B4-BE49-F238E27FC236}">
                <a16:creationId xmlns:a16="http://schemas.microsoft.com/office/drawing/2014/main" id="{671148BE-235E-4B44-8908-9F47821D85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56" b="18656"/>
          <a:stretch/>
        </p:blipFill>
        <p:spPr>
          <a:xfrm>
            <a:off x="5559371" y="1939939"/>
            <a:ext cx="5677917" cy="4423285"/>
          </a:xfrm>
          <a:custGeom>
            <a:avLst/>
            <a:gdLst>
              <a:gd name="connsiteX0" fmla="*/ 2666556 w 4234349"/>
              <a:gd name="connsiteY0" fmla="*/ 888 h 3539952"/>
              <a:gd name="connsiteX1" fmla="*/ 3547333 w 4234349"/>
              <a:gd name="connsiteY1" fmla="*/ 635052 h 3539952"/>
              <a:gd name="connsiteX2" fmla="*/ 3613255 w 4234349"/>
              <a:gd name="connsiteY2" fmla="*/ 1035326 h 3539952"/>
              <a:gd name="connsiteX3" fmla="*/ 3657386 w 4234349"/>
              <a:gd name="connsiteY3" fmla="*/ 1311475 h 3539952"/>
              <a:gd name="connsiteX4" fmla="*/ 3913143 w 4234349"/>
              <a:gd name="connsiteY4" fmla="*/ 1658653 h 3539952"/>
              <a:gd name="connsiteX5" fmla="*/ 3914323 w 4234349"/>
              <a:gd name="connsiteY5" fmla="*/ 1664001 h 3539952"/>
              <a:gd name="connsiteX6" fmla="*/ 3915502 w 4234349"/>
              <a:gd name="connsiteY6" fmla="*/ 1669344 h 3539952"/>
              <a:gd name="connsiteX7" fmla="*/ 4174179 w 4234349"/>
              <a:gd name="connsiteY7" fmla="*/ 2055119 h 3539952"/>
              <a:gd name="connsiteX8" fmla="*/ 3588459 w 4234349"/>
              <a:gd name="connsiteY8" fmla="*/ 3333512 h 3539952"/>
              <a:gd name="connsiteX9" fmla="*/ 2691933 w 4234349"/>
              <a:gd name="connsiteY9" fmla="*/ 3228616 h 3539952"/>
              <a:gd name="connsiteX10" fmla="*/ 2080034 w 4234349"/>
              <a:gd name="connsiteY10" fmla="*/ 3145008 h 3539952"/>
              <a:gd name="connsiteX11" fmla="*/ 1802297 w 4234349"/>
              <a:gd name="connsiteY11" fmla="*/ 3307191 h 3539952"/>
              <a:gd name="connsiteX12" fmla="*/ 1529901 w 4234349"/>
              <a:gd name="connsiteY12" fmla="*/ 3468194 h 3539952"/>
              <a:gd name="connsiteX13" fmla="*/ 660564 w 4234349"/>
              <a:gd name="connsiteY13" fmla="*/ 3435779 h 3539952"/>
              <a:gd name="connsiteX14" fmla="*/ 71886 w 4234349"/>
              <a:gd name="connsiteY14" fmla="*/ 2797686 h 3539952"/>
              <a:gd name="connsiteX15" fmla="*/ 103803 w 4234349"/>
              <a:gd name="connsiteY15" fmla="*/ 1927372 h 3539952"/>
              <a:gd name="connsiteX16" fmla="*/ 740848 w 4234349"/>
              <a:gd name="connsiteY16" fmla="*/ 1338360 h 3539952"/>
              <a:gd name="connsiteX17" fmla="*/ 1011946 w 4234349"/>
              <a:gd name="connsiteY17" fmla="*/ 1272942 h 3539952"/>
              <a:gd name="connsiteX18" fmla="*/ 1241507 w 4234349"/>
              <a:gd name="connsiteY18" fmla="*/ 1222291 h 3539952"/>
              <a:gd name="connsiteX19" fmla="*/ 1660786 w 4234349"/>
              <a:gd name="connsiteY19" fmla="*/ 737385 h 3539952"/>
              <a:gd name="connsiteX20" fmla="*/ 1664947 w 4234349"/>
              <a:gd name="connsiteY20" fmla="*/ 730858 h 3539952"/>
              <a:gd name="connsiteX21" fmla="*/ 2278966 w 4234349"/>
              <a:gd name="connsiteY21" fmla="*/ 62845 h 3539952"/>
              <a:gd name="connsiteX22" fmla="*/ 2666556 w 4234349"/>
              <a:gd name="connsiteY22" fmla="*/ 888 h 3539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234349" h="3539952">
                <a:moveTo>
                  <a:pt x="2666556" y="888"/>
                </a:moveTo>
                <a:cubicBezTo>
                  <a:pt x="3050956" y="17237"/>
                  <a:pt x="3405473" y="258538"/>
                  <a:pt x="3547333" y="635052"/>
                </a:cubicBezTo>
                <a:cubicBezTo>
                  <a:pt x="3604070" y="790704"/>
                  <a:pt x="3609842" y="918358"/>
                  <a:pt x="3613255" y="1035326"/>
                </a:cubicBezTo>
                <a:cubicBezTo>
                  <a:pt x="3618466" y="1135079"/>
                  <a:pt x="3625479" y="1217613"/>
                  <a:pt x="3657386" y="1311475"/>
                </a:cubicBezTo>
                <a:cubicBezTo>
                  <a:pt x="3710586" y="1451093"/>
                  <a:pt x="3798800" y="1571768"/>
                  <a:pt x="3913143" y="1658653"/>
                </a:cubicBezTo>
                <a:lnTo>
                  <a:pt x="3914323" y="1664001"/>
                </a:lnTo>
                <a:lnTo>
                  <a:pt x="3915502" y="1669344"/>
                </a:lnTo>
                <a:cubicBezTo>
                  <a:pt x="4028049" y="1773444"/>
                  <a:pt x="4118621" y="1904810"/>
                  <a:pt x="4174179" y="2055119"/>
                </a:cubicBezTo>
                <a:cubicBezTo>
                  <a:pt x="4360342" y="2569002"/>
                  <a:pt x="4100482" y="3142059"/>
                  <a:pt x="3588459" y="3333512"/>
                </a:cubicBezTo>
                <a:cubicBezTo>
                  <a:pt x="3112632" y="3511375"/>
                  <a:pt x="2759473" y="3280982"/>
                  <a:pt x="2691933" y="3228616"/>
                </a:cubicBezTo>
                <a:cubicBezTo>
                  <a:pt x="2512408" y="3100057"/>
                  <a:pt x="2286506" y="3065818"/>
                  <a:pt x="2080034" y="3145008"/>
                </a:cubicBezTo>
                <a:cubicBezTo>
                  <a:pt x="1961965" y="3193482"/>
                  <a:pt x="1884801" y="3249744"/>
                  <a:pt x="1802297" y="3307191"/>
                </a:cubicBezTo>
                <a:cubicBezTo>
                  <a:pt x="1726313" y="3368801"/>
                  <a:pt x="1643813" y="3426241"/>
                  <a:pt x="1529901" y="3468194"/>
                </a:cubicBezTo>
                <a:cubicBezTo>
                  <a:pt x="1245705" y="3575745"/>
                  <a:pt x="934387" y="3560346"/>
                  <a:pt x="660564" y="3435779"/>
                </a:cubicBezTo>
                <a:cubicBezTo>
                  <a:pt x="386740" y="3311206"/>
                  <a:pt x="179465" y="3082265"/>
                  <a:pt x="71886" y="2797686"/>
                </a:cubicBezTo>
                <a:cubicBezTo>
                  <a:pt x="-35691" y="2513114"/>
                  <a:pt x="-20482" y="2201443"/>
                  <a:pt x="103803" y="1927372"/>
                </a:cubicBezTo>
                <a:cubicBezTo>
                  <a:pt x="228083" y="1653301"/>
                  <a:pt x="456658" y="1445910"/>
                  <a:pt x="740848" y="1338360"/>
                </a:cubicBezTo>
                <a:cubicBezTo>
                  <a:pt x="838749" y="1299945"/>
                  <a:pt x="925347" y="1286441"/>
                  <a:pt x="1011946" y="1272942"/>
                </a:cubicBezTo>
                <a:cubicBezTo>
                  <a:pt x="1093203" y="1260616"/>
                  <a:pt x="1163789" y="1250651"/>
                  <a:pt x="1241507" y="1222291"/>
                </a:cubicBezTo>
                <a:cubicBezTo>
                  <a:pt x="1547058" y="1110029"/>
                  <a:pt x="1639929" y="820466"/>
                  <a:pt x="1660786" y="737385"/>
                </a:cubicBezTo>
                <a:lnTo>
                  <a:pt x="1664947" y="730858"/>
                </a:lnTo>
                <a:cubicBezTo>
                  <a:pt x="1747759" y="421092"/>
                  <a:pt x="1978757" y="173929"/>
                  <a:pt x="2278966" y="62845"/>
                </a:cubicBezTo>
                <a:cubicBezTo>
                  <a:pt x="2406970" y="14982"/>
                  <a:pt x="2538423" y="-4562"/>
                  <a:pt x="2666556" y="888"/>
                </a:cubicBezTo>
                <a:close/>
              </a:path>
            </a:pathLst>
          </a:custGeom>
          <a:solidFill>
            <a:srgbClr val="FFFFFF">
              <a:lumMod val="95000"/>
              <a:alpha val="80000"/>
            </a:srgbClr>
          </a:solidFill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D82100A-D974-427B-B9EA-8BF46AC20CB2}"/>
              </a:ext>
            </a:extLst>
          </p:cNvPr>
          <p:cNvSpPr txBox="1"/>
          <p:nvPr/>
        </p:nvSpPr>
        <p:spPr>
          <a:xfrm>
            <a:off x="1231434" y="2062495"/>
            <a:ext cx="35582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Cách</a:t>
            </a:r>
            <a:r>
              <a:rPr lang="en-US" sz="2400" b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400" b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thực</a:t>
            </a:r>
            <a:r>
              <a:rPr lang="en-US" sz="2400" b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400" b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hiện</a:t>
            </a:r>
            <a:endParaRPr lang="en-US" sz="2400" i="1" dirty="0">
              <a:solidFill>
                <a:srgbClr val="03A1A4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D3E536F-34AC-4583-BCDC-4399FEE237D2}"/>
              </a:ext>
            </a:extLst>
          </p:cNvPr>
          <p:cNvGrpSpPr/>
          <p:nvPr/>
        </p:nvGrpSpPr>
        <p:grpSpPr>
          <a:xfrm>
            <a:off x="473509" y="2062495"/>
            <a:ext cx="718538" cy="519554"/>
            <a:chOff x="909380" y="2134616"/>
            <a:chExt cx="834390" cy="552449"/>
          </a:xfrm>
          <a:solidFill>
            <a:srgbClr val="FF0066"/>
          </a:solidFill>
        </p:grpSpPr>
        <p:sp>
          <p:nvSpPr>
            <p:cNvPr id="24" name="Hình tự do: Hình 25">
              <a:extLst>
                <a:ext uri="{FF2B5EF4-FFF2-40B4-BE49-F238E27FC236}">
                  <a16:creationId xmlns:a16="http://schemas.microsoft.com/office/drawing/2014/main" id="{472EF830-46A6-4A82-9844-0F33F368A612}"/>
                </a:ext>
              </a:extLst>
            </p:cNvPr>
            <p:cNvSpPr/>
            <p:nvPr/>
          </p:nvSpPr>
          <p:spPr>
            <a:xfrm>
              <a:off x="1057970" y="2134616"/>
              <a:ext cx="685800" cy="476250"/>
            </a:xfrm>
            <a:custGeom>
              <a:avLst/>
              <a:gdLst>
                <a:gd name="connsiteX0" fmla="*/ 647700 w 685800"/>
                <a:gd name="connsiteY0" fmla="*/ 0 h 476250"/>
                <a:gd name="connsiteX1" fmla="*/ 38100 w 685800"/>
                <a:gd name="connsiteY1" fmla="*/ 0 h 476250"/>
                <a:gd name="connsiteX2" fmla="*/ 0 w 685800"/>
                <a:gd name="connsiteY2" fmla="*/ 38100 h 476250"/>
                <a:gd name="connsiteX3" fmla="*/ 0 w 685800"/>
                <a:gd name="connsiteY3" fmla="*/ 176213 h 476250"/>
                <a:gd name="connsiteX4" fmla="*/ 34290 w 685800"/>
                <a:gd name="connsiteY4" fmla="*/ 171450 h 476250"/>
                <a:gd name="connsiteX5" fmla="*/ 57150 w 685800"/>
                <a:gd name="connsiteY5" fmla="*/ 173355 h 476250"/>
                <a:gd name="connsiteX6" fmla="*/ 57150 w 685800"/>
                <a:gd name="connsiteY6" fmla="*/ 57150 h 476250"/>
                <a:gd name="connsiteX7" fmla="*/ 628650 w 685800"/>
                <a:gd name="connsiteY7" fmla="*/ 57150 h 476250"/>
                <a:gd name="connsiteX8" fmla="*/ 628650 w 685800"/>
                <a:gd name="connsiteY8" fmla="*/ 419100 h 476250"/>
                <a:gd name="connsiteX9" fmla="*/ 305753 w 685800"/>
                <a:gd name="connsiteY9" fmla="*/ 419100 h 476250"/>
                <a:gd name="connsiteX10" fmla="*/ 251460 w 685800"/>
                <a:gd name="connsiteY10" fmla="*/ 476250 h 476250"/>
                <a:gd name="connsiteX11" fmla="*/ 647700 w 685800"/>
                <a:gd name="connsiteY11" fmla="*/ 476250 h 476250"/>
                <a:gd name="connsiteX12" fmla="*/ 685800 w 685800"/>
                <a:gd name="connsiteY12" fmla="*/ 438150 h 476250"/>
                <a:gd name="connsiteX13" fmla="*/ 685800 w 685800"/>
                <a:gd name="connsiteY13" fmla="*/ 38100 h 476250"/>
                <a:gd name="connsiteX14" fmla="*/ 647700 w 685800"/>
                <a:gd name="connsiteY14" fmla="*/ 0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85800" h="476250">
                  <a:moveTo>
                    <a:pt x="647700" y="0"/>
                  </a:moveTo>
                  <a:lnTo>
                    <a:pt x="38100" y="0"/>
                  </a:lnTo>
                  <a:cubicBezTo>
                    <a:pt x="17145" y="0"/>
                    <a:pt x="0" y="17145"/>
                    <a:pt x="0" y="38100"/>
                  </a:cubicBezTo>
                  <a:lnTo>
                    <a:pt x="0" y="176213"/>
                  </a:lnTo>
                  <a:cubicBezTo>
                    <a:pt x="10478" y="173355"/>
                    <a:pt x="22860" y="171450"/>
                    <a:pt x="34290" y="171450"/>
                  </a:cubicBezTo>
                  <a:cubicBezTo>
                    <a:pt x="41910" y="171450"/>
                    <a:pt x="49530" y="172402"/>
                    <a:pt x="57150" y="173355"/>
                  </a:cubicBezTo>
                  <a:lnTo>
                    <a:pt x="57150" y="57150"/>
                  </a:lnTo>
                  <a:lnTo>
                    <a:pt x="628650" y="57150"/>
                  </a:lnTo>
                  <a:lnTo>
                    <a:pt x="628650" y="419100"/>
                  </a:lnTo>
                  <a:lnTo>
                    <a:pt x="305753" y="419100"/>
                  </a:lnTo>
                  <a:lnTo>
                    <a:pt x="251460" y="476250"/>
                  </a:lnTo>
                  <a:lnTo>
                    <a:pt x="647700" y="476250"/>
                  </a:lnTo>
                  <a:cubicBezTo>
                    <a:pt x="668655" y="476250"/>
                    <a:pt x="685800" y="459105"/>
                    <a:pt x="685800" y="438150"/>
                  </a:cubicBezTo>
                  <a:lnTo>
                    <a:pt x="685800" y="38100"/>
                  </a:lnTo>
                  <a:cubicBezTo>
                    <a:pt x="685800" y="17145"/>
                    <a:pt x="668655" y="0"/>
                    <a:pt x="647700" y="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Hình tự do: Hình 26">
              <a:extLst>
                <a:ext uri="{FF2B5EF4-FFF2-40B4-BE49-F238E27FC236}">
                  <a16:creationId xmlns:a16="http://schemas.microsoft.com/office/drawing/2014/main" id="{8FC1A9FA-6880-460B-8D66-DF34E7613269}"/>
                </a:ext>
              </a:extLst>
            </p:cNvPr>
            <p:cNvSpPr/>
            <p:nvPr/>
          </p:nvSpPr>
          <p:spPr>
            <a:xfrm>
              <a:off x="1012233" y="2344166"/>
              <a:ext cx="161942" cy="161925"/>
            </a:xfrm>
            <a:custGeom>
              <a:avLst/>
              <a:gdLst>
                <a:gd name="connsiteX0" fmla="*/ 80980 w 161942"/>
                <a:gd name="connsiteY0" fmla="*/ 161925 h 161925"/>
                <a:gd name="connsiteX1" fmla="*/ 161943 w 161942"/>
                <a:gd name="connsiteY1" fmla="*/ 80963 h 161925"/>
                <a:gd name="connsiteX2" fmla="*/ 80980 w 161942"/>
                <a:gd name="connsiteY2" fmla="*/ 0 h 161925"/>
                <a:gd name="connsiteX3" fmla="*/ 18 w 161942"/>
                <a:gd name="connsiteY3" fmla="*/ 80963 h 161925"/>
                <a:gd name="connsiteX4" fmla="*/ 80980 w 161942"/>
                <a:gd name="connsiteY4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942" h="161925">
                  <a:moveTo>
                    <a:pt x="80980" y="161925"/>
                  </a:moveTo>
                  <a:cubicBezTo>
                    <a:pt x="125748" y="161925"/>
                    <a:pt x="161943" y="125730"/>
                    <a:pt x="161943" y="80963"/>
                  </a:cubicBezTo>
                  <a:cubicBezTo>
                    <a:pt x="161943" y="36195"/>
                    <a:pt x="125748" y="0"/>
                    <a:pt x="80980" y="0"/>
                  </a:cubicBezTo>
                  <a:cubicBezTo>
                    <a:pt x="36213" y="0"/>
                    <a:pt x="18" y="36195"/>
                    <a:pt x="18" y="80963"/>
                  </a:cubicBezTo>
                  <a:cubicBezTo>
                    <a:pt x="-935" y="125730"/>
                    <a:pt x="36213" y="161925"/>
                    <a:pt x="80980" y="161925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Hình tự do: Hình 40">
              <a:extLst>
                <a:ext uri="{FF2B5EF4-FFF2-40B4-BE49-F238E27FC236}">
                  <a16:creationId xmlns:a16="http://schemas.microsoft.com/office/drawing/2014/main" id="{ECF9571B-BC46-4487-98F1-2B2E8FA3BF74}"/>
                </a:ext>
              </a:extLst>
            </p:cNvPr>
            <p:cNvSpPr/>
            <p:nvPr/>
          </p:nvSpPr>
          <p:spPr>
            <a:xfrm>
              <a:off x="909380" y="2393273"/>
              <a:ext cx="501442" cy="293792"/>
            </a:xfrm>
            <a:custGeom>
              <a:avLst/>
              <a:gdLst>
                <a:gd name="connsiteX0" fmla="*/ 495300 w 501442"/>
                <a:gd name="connsiteY0" fmla="*/ 18520 h 293792"/>
                <a:gd name="connsiteX1" fmla="*/ 439103 w 501442"/>
                <a:gd name="connsiteY1" fmla="*/ 6138 h 293792"/>
                <a:gd name="connsiteX2" fmla="*/ 431483 w 501442"/>
                <a:gd name="connsiteY2" fmla="*/ 13758 h 293792"/>
                <a:gd name="connsiteX3" fmla="*/ 292418 w 501442"/>
                <a:gd name="connsiteY3" fmla="*/ 158538 h 293792"/>
                <a:gd name="connsiteX4" fmla="*/ 250508 w 501442"/>
                <a:gd name="connsiteY4" fmla="*/ 141393 h 293792"/>
                <a:gd name="connsiteX5" fmla="*/ 183833 w 501442"/>
                <a:gd name="connsiteY5" fmla="*/ 132820 h 293792"/>
                <a:gd name="connsiteX6" fmla="*/ 117158 w 501442"/>
                <a:gd name="connsiteY6" fmla="*/ 143298 h 293792"/>
                <a:gd name="connsiteX7" fmla="*/ 32385 w 501442"/>
                <a:gd name="connsiteY7" fmla="*/ 188065 h 293792"/>
                <a:gd name="connsiteX8" fmla="*/ 20003 w 501442"/>
                <a:gd name="connsiteY8" fmla="*/ 209973 h 293792"/>
                <a:gd name="connsiteX9" fmla="*/ 0 w 501442"/>
                <a:gd name="connsiteY9" fmla="*/ 293793 h 293792"/>
                <a:gd name="connsiteX10" fmla="*/ 284798 w 501442"/>
                <a:gd name="connsiteY10" fmla="*/ 293793 h 293792"/>
                <a:gd name="connsiteX11" fmla="*/ 284798 w 501442"/>
                <a:gd name="connsiteY11" fmla="*/ 292840 h 293792"/>
                <a:gd name="connsiteX12" fmla="*/ 365760 w 501442"/>
                <a:gd name="connsiteY12" fmla="*/ 198543 h 293792"/>
                <a:gd name="connsiteX13" fmla="*/ 490538 w 501442"/>
                <a:gd name="connsiteY13" fmla="*/ 67098 h 293792"/>
                <a:gd name="connsiteX14" fmla="*/ 495300 w 501442"/>
                <a:gd name="connsiteY14" fmla="*/ 18520 h 293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01442" h="293792">
                  <a:moveTo>
                    <a:pt x="495300" y="18520"/>
                  </a:moveTo>
                  <a:cubicBezTo>
                    <a:pt x="482918" y="-530"/>
                    <a:pt x="458153" y="-5292"/>
                    <a:pt x="439103" y="6138"/>
                  </a:cubicBezTo>
                  <a:cubicBezTo>
                    <a:pt x="435293" y="8043"/>
                    <a:pt x="433388" y="11853"/>
                    <a:pt x="431483" y="13758"/>
                  </a:cubicBezTo>
                  <a:lnTo>
                    <a:pt x="292418" y="158538"/>
                  </a:lnTo>
                  <a:cubicBezTo>
                    <a:pt x="279083" y="151870"/>
                    <a:pt x="264795" y="146155"/>
                    <a:pt x="250508" y="141393"/>
                  </a:cubicBezTo>
                  <a:cubicBezTo>
                    <a:pt x="228600" y="137583"/>
                    <a:pt x="205740" y="132820"/>
                    <a:pt x="183833" y="132820"/>
                  </a:cubicBezTo>
                  <a:cubicBezTo>
                    <a:pt x="161925" y="132820"/>
                    <a:pt x="139065" y="136630"/>
                    <a:pt x="117158" y="143298"/>
                  </a:cubicBezTo>
                  <a:cubicBezTo>
                    <a:pt x="84773" y="151870"/>
                    <a:pt x="56198" y="168063"/>
                    <a:pt x="32385" y="188065"/>
                  </a:cubicBezTo>
                  <a:cubicBezTo>
                    <a:pt x="26670" y="193780"/>
                    <a:pt x="21908" y="202353"/>
                    <a:pt x="20003" y="209973"/>
                  </a:cubicBezTo>
                  <a:lnTo>
                    <a:pt x="0" y="293793"/>
                  </a:lnTo>
                  <a:lnTo>
                    <a:pt x="284798" y="293793"/>
                  </a:lnTo>
                  <a:lnTo>
                    <a:pt x="284798" y="292840"/>
                  </a:lnTo>
                  <a:lnTo>
                    <a:pt x="365760" y="198543"/>
                  </a:lnTo>
                  <a:lnTo>
                    <a:pt x="490538" y="67098"/>
                  </a:lnTo>
                  <a:cubicBezTo>
                    <a:pt x="501968" y="55668"/>
                    <a:pt x="505778" y="33760"/>
                    <a:pt x="495300" y="1852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3B83507B-B01E-44E9-B00C-B8A9DACD5482}"/>
              </a:ext>
            </a:extLst>
          </p:cNvPr>
          <p:cNvSpPr txBox="1"/>
          <p:nvPr/>
        </p:nvSpPr>
        <p:spPr>
          <a:xfrm>
            <a:off x="624895" y="2740051"/>
            <a:ext cx="44913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T</a:t>
            </a:r>
            <a:r>
              <a:rPr lang="vi-VN" b="1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ích hợp giáo dục tình yêu thương qua hoạt động trải nghiệm:</a:t>
            </a:r>
            <a:endParaRPr lang="vi-VN" dirty="0">
              <a:solidFill>
                <a:srgbClr val="FF0066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3463C6A-1995-4917-872F-985D3A5266E9}"/>
              </a:ext>
            </a:extLst>
          </p:cNvPr>
          <p:cNvSpPr txBox="1"/>
          <p:nvPr/>
        </p:nvSpPr>
        <p:spPr>
          <a:xfrm>
            <a:off x="624895" y="4921977"/>
            <a:ext cx="44701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vi-VN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Ví dụ: </a:t>
            </a:r>
            <a:r>
              <a:rPr lang="vi-VN" dirty="0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Ngày 20/10, trẻ tự làm bưu thiếp tặng bà, mẹ để thể hiện tình cảm.</a:t>
            </a:r>
            <a:endParaRPr lang="en-US" dirty="0">
              <a:solidFill>
                <a:srgbClr val="039093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CDE5BDC-DDFB-466F-8558-E02A01828989}"/>
              </a:ext>
            </a:extLst>
          </p:cNvPr>
          <p:cNvSpPr txBox="1"/>
          <p:nvPr/>
        </p:nvSpPr>
        <p:spPr>
          <a:xfrm>
            <a:off x="660818" y="3459590"/>
            <a:ext cx="45148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vi-VN" dirty="0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Tổ chức ngày hội, ngày lễ để trẻ bày tỏ tình cảm, học kỹ năng sống.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5EE4802-E14A-4C76-B951-C655CBB41A0F}"/>
              </a:ext>
            </a:extLst>
          </p:cNvPr>
          <p:cNvSpPr txBox="1"/>
          <p:nvPr/>
        </p:nvSpPr>
        <p:spPr>
          <a:xfrm>
            <a:off x="624895" y="4117644"/>
            <a:ext cx="45507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vi-VN" dirty="0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Trẻ được trải nghiệm, thể hiện cảm xúc và chia sẻ với cô giáo, bạn bè, cha mẹ.</a:t>
            </a:r>
          </a:p>
        </p:txBody>
      </p:sp>
      <p:sp>
        <p:nvSpPr>
          <p:cNvPr id="68" name="Freeform 8">
            <a:extLst>
              <a:ext uri="{FF2B5EF4-FFF2-40B4-BE49-F238E27FC236}">
                <a16:creationId xmlns:a16="http://schemas.microsoft.com/office/drawing/2014/main" id="{AA4C814D-AC5E-4782-A595-1C4DEA8EF935}"/>
              </a:ext>
            </a:extLst>
          </p:cNvPr>
          <p:cNvSpPr/>
          <p:nvPr/>
        </p:nvSpPr>
        <p:spPr>
          <a:xfrm>
            <a:off x="10713307" y="1919545"/>
            <a:ext cx="1478693" cy="1425121"/>
          </a:xfrm>
          <a:custGeom>
            <a:avLst/>
            <a:gdLst/>
            <a:ahLst/>
            <a:cxnLst/>
            <a:rect l="l" t="t" r="r" b="b"/>
            <a:pathLst>
              <a:path w="4497674" h="4114800">
                <a:moveTo>
                  <a:pt x="0" y="0"/>
                </a:moveTo>
                <a:lnTo>
                  <a:pt x="4497674" y="0"/>
                </a:lnTo>
                <a:lnTo>
                  <a:pt x="44976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19AD59A-E31C-4D4C-8DF5-5015A30F8657}"/>
              </a:ext>
            </a:extLst>
          </p:cNvPr>
          <p:cNvSpPr/>
          <p:nvPr/>
        </p:nvSpPr>
        <p:spPr>
          <a:xfrm>
            <a:off x="7240772" y="6103088"/>
            <a:ext cx="3551275" cy="5255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bưu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thiếp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20/10</a:t>
            </a:r>
          </a:p>
        </p:txBody>
      </p:sp>
    </p:spTree>
    <p:extLst>
      <p:ext uri="{BB962C8B-B14F-4D97-AF65-F5344CB8AC3E}">
        <p14:creationId xmlns:p14="http://schemas.microsoft.com/office/powerpoint/2010/main" val="31944513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 animBg="1"/>
      <p:bldP spid="125" grpId="0"/>
      <p:bldP spid="22" grpId="0"/>
      <p:bldP spid="64" grpId="0"/>
      <p:bldP spid="65" grpId="0"/>
      <p:bldP spid="66" grpId="0"/>
      <p:bldP spid="67" grpId="0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103">
            <a:extLst>
              <a:ext uri="{FF2B5EF4-FFF2-40B4-BE49-F238E27FC236}">
                <a16:creationId xmlns:a16="http://schemas.microsoft.com/office/drawing/2014/main" id="{7EB003E1-BA39-436A-9054-798F8600FA07}"/>
              </a:ext>
            </a:extLst>
          </p:cNvPr>
          <p:cNvGrpSpPr/>
          <p:nvPr/>
        </p:nvGrpSpPr>
        <p:grpSpPr>
          <a:xfrm rot="16200000">
            <a:off x="793527" y="-205730"/>
            <a:ext cx="1591582" cy="2429116"/>
            <a:chOff x="1494518" y="2154102"/>
            <a:chExt cx="1591582" cy="2429116"/>
          </a:xfrm>
        </p:grpSpPr>
        <p:sp>
          <p:nvSpPr>
            <p:cNvPr id="111" name="Rectangle: Top Corners Rounded 104">
              <a:extLst>
                <a:ext uri="{FF2B5EF4-FFF2-40B4-BE49-F238E27FC236}">
                  <a16:creationId xmlns:a16="http://schemas.microsoft.com/office/drawing/2014/main" id="{6AA9837D-BF7B-4BF5-B887-64968151BF47}"/>
                </a:ext>
              </a:extLst>
            </p:cNvPr>
            <p:cNvSpPr/>
            <p:nvPr/>
          </p:nvSpPr>
          <p:spPr>
            <a:xfrm>
              <a:off x="1494518" y="2209802"/>
              <a:ext cx="1591582" cy="2373416"/>
            </a:xfrm>
            <a:prstGeom prst="round2SameRect">
              <a:avLst>
                <a:gd name="adj1" fmla="val 12063"/>
                <a:gd name="adj2" fmla="val 0"/>
              </a:avLst>
            </a:prstGeom>
            <a:solidFill>
              <a:srgbClr val="03A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TextBox 105">
              <a:extLst>
                <a:ext uri="{FF2B5EF4-FFF2-40B4-BE49-F238E27FC236}">
                  <a16:creationId xmlns:a16="http://schemas.microsoft.com/office/drawing/2014/main" id="{BCF9CC5B-68AB-44F2-B34E-1AF91F496FFC}"/>
                </a:ext>
              </a:extLst>
            </p:cNvPr>
            <p:cNvSpPr txBox="1"/>
            <p:nvPr/>
          </p:nvSpPr>
          <p:spPr>
            <a:xfrm rot="5400000">
              <a:off x="1348484" y="2434209"/>
              <a:ext cx="188365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E6E7E9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NỘI</a:t>
              </a:r>
              <a:r>
                <a:rPr lang="en-US" sz="4000" b="1" dirty="0">
                  <a:solidFill>
                    <a:srgbClr val="E6E7E9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DUNG</a:t>
              </a:r>
            </a:p>
          </p:txBody>
        </p:sp>
        <p:sp>
          <p:nvSpPr>
            <p:cNvPr id="113" name="TextBox 106">
              <a:extLst>
                <a:ext uri="{FF2B5EF4-FFF2-40B4-BE49-F238E27FC236}">
                  <a16:creationId xmlns:a16="http://schemas.microsoft.com/office/drawing/2014/main" id="{9AE7810A-BE08-43CB-AF91-DC1701A62491}"/>
                </a:ext>
              </a:extLst>
            </p:cNvPr>
            <p:cNvSpPr txBox="1"/>
            <p:nvPr/>
          </p:nvSpPr>
          <p:spPr>
            <a:xfrm rot="5400000">
              <a:off x="1954268" y="3614914"/>
              <a:ext cx="89443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E6E7E9"/>
                  </a:solidFill>
                  <a:latin typeface="Tw Cen MT" panose="020B0602020104020603" pitchFamily="34" charset="0"/>
                </a:rPr>
                <a:t>2</a:t>
              </a:r>
            </a:p>
          </p:txBody>
        </p:sp>
      </p:grpSp>
      <p:sp>
        <p:nvSpPr>
          <p:cNvPr id="123" name="Hình tự do: Hình 122">
            <a:extLst>
              <a:ext uri="{FF2B5EF4-FFF2-40B4-BE49-F238E27FC236}">
                <a16:creationId xmlns:a16="http://schemas.microsoft.com/office/drawing/2014/main" id="{0433EA7F-6290-42ED-A276-147507496390}"/>
              </a:ext>
            </a:extLst>
          </p:cNvPr>
          <p:cNvSpPr/>
          <p:nvPr/>
        </p:nvSpPr>
        <p:spPr>
          <a:xfrm>
            <a:off x="2258411" y="213037"/>
            <a:ext cx="9359368" cy="1591584"/>
          </a:xfrm>
          <a:custGeom>
            <a:avLst/>
            <a:gdLst>
              <a:gd name="connsiteX0" fmla="*/ 8000251 w 9591834"/>
              <a:gd name="connsiteY0" fmla="*/ 0 h 1591584"/>
              <a:gd name="connsiteX1" fmla="*/ 9326565 w 9591834"/>
              <a:gd name="connsiteY1" fmla="*/ 0 h 1591584"/>
              <a:gd name="connsiteX2" fmla="*/ 9591834 w 9591834"/>
              <a:gd name="connsiteY2" fmla="*/ 265269 h 1591584"/>
              <a:gd name="connsiteX3" fmla="*/ 9591834 w 9591834"/>
              <a:gd name="connsiteY3" fmla="*/ 1326314 h 1591584"/>
              <a:gd name="connsiteX4" fmla="*/ 9326565 w 9591834"/>
              <a:gd name="connsiteY4" fmla="*/ 1591583 h 1591584"/>
              <a:gd name="connsiteX5" fmla="*/ 9261079 w 9591834"/>
              <a:gd name="connsiteY5" fmla="*/ 1591583 h 1591584"/>
              <a:gd name="connsiteX6" fmla="*/ 9261079 w 9591834"/>
              <a:gd name="connsiteY6" fmla="*/ 1591584 h 1591584"/>
              <a:gd name="connsiteX7" fmla="*/ 0 w 9591834"/>
              <a:gd name="connsiteY7" fmla="*/ 1591584 h 1591584"/>
              <a:gd name="connsiteX8" fmla="*/ 0 w 9591834"/>
              <a:gd name="connsiteY8" fmla="*/ 1247958 h 1591584"/>
              <a:gd name="connsiteX9" fmla="*/ 51278 w 9591834"/>
              <a:gd name="connsiteY9" fmla="*/ 1242789 h 1591584"/>
              <a:gd name="connsiteX10" fmla="*/ 456764 w 9591834"/>
              <a:gd name="connsiteY10" fmla="*/ 745274 h 1591584"/>
              <a:gd name="connsiteX11" fmla="*/ 51278 w 9591834"/>
              <a:gd name="connsiteY11" fmla="*/ 247759 h 1591584"/>
              <a:gd name="connsiteX12" fmla="*/ 0 w 9591834"/>
              <a:gd name="connsiteY12" fmla="*/ 242590 h 1591584"/>
              <a:gd name="connsiteX13" fmla="*/ 0 w 9591834"/>
              <a:gd name="connsiteY13" fmla="*/ 1 h 1591584"/>
              <a:gd name="connsiteX14" fmla="*/ 8000251 w 9591834"/>
              <a:gd name="connsiteY14" fmla="*/ 1 h 159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91834" h="1591584">
                <a:moveTo>
                  <a:pt x="8000251" y="0"/>
                </a:moveTo>
                <a:lnTo>
                  <a:pt x="9326565" y="0"/>
                </a:lnTo>
                <a:cubicBezTo>
                  <a:pt x="9473069" y="0"/>
                  <a:pt x="9591834" y="118765"/>
                  <a:pt x="9591834" y="265269"/>
                </a:cubicBezTo>
                <a:lnTo>
                  <a:pt x="9591834" y="1326314"/>
                </a:lnTo>
                <a:cubicBezTo>
                  <a:pt x="9591834" y="1472818"/>
                  <a:pt x="9473069" y="1591583"/>
                  <a:pt x="9326565" y="1591583"/>
                </a:cubicBezTo>
                <a:lnTo>
                  <a:pt x="9261079" y="1591583"/>
                </a:lnTo>
                <a:lnTo>
                  <a:pt x="9261079" y="1591584"/>
                </a:lnTo>
                <a:lnTo>
                  <a:pt x="0" y="1591584"/>
                </a:lnTo>
                <a:lnTo>
                  <a:pt x="0" y="1247958"/>
                </a:lnTo>
                <a:lnTo>
                  <a:pt x="51278" y="1242789"/>
                </a:lnTo>
                <a:cubicBezTo>
                  <a:pt x="282689" y="1195435"/>
                  <a:pt x="456764" y="990684"/>
                  <a:pt x="456764" y="745274"/>
                </a:cubicBezTo>
                <a:cubicBezTo>
                  <a:pt x="456764" y="499865"/>
                  <a:pt x="282689" y="295113"/>
                  <a:pt x="51278" y="247759"/>
                </a:cubicBezTo>
                <a:lnTo>
                  <a:pt x="0" y="242590"/>
                </a:lnTo>
                <a:lnTo>
                  <a:pt x="0" y="1"/>
                </a:lnTo>
                <a:lnTo>
                  <a:pt x="8000251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5" name="TextBox 114">
            <a:extLst>
              <a:ext uri="{FF2B5EF4-FFF2-40B4-BE49-F238E27FC236}">
                <a16:creationId xmlns:a16="http://schemas.microsoft.com/office/drawing/2014/main" id="{62880FBC-ED70-498E-B86E-7C9B34FF7AC2}"/>
              </a:ext>
            </a:extLst>
          </p:cNvPr>
          <p:cNvSpPr txBox="1"/>
          <p:nvPr/>
        </p:nvSpPr>
        <p:spPr>
          <a:xfrm>
            <a:off x="2681232" y="494776"/>
            <a:ext cx="79462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03A1A4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Dạy trẻ biết giúp đỡ, chia sẻ thông qua các hoạt động mọi lúc mọi nơi</a:t>
            </a:r>
            <a:endParaRPr lang="en-US" sz="3200" b="1" dirty="0">
              <a:solidFill>
                <a:srgbClr val="03A1A4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789223C-D59C-4371-B9C8-009A3988E1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694" y="580982"/>
            <a:ext cx="979919" cy="77736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D82100A-D974-427B-B9EA-8BF46AC20CB2}"/>
              </a:ext>
            </a:extLst>
          </p:cNvPr>
          <p:cNvSpPr txBox="1"/>
          <p:nvPr/>
        </p:nvSpPr>
        <p:spPr>
          <a:xfrm>
            <a:off x="1231434" y="2062495"/>
            <a:ext cx="35582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Cách</a:t>
            </a:r>
            <a:r>
              <a:rPr lang="en-US" sz="2400" b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400" b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thực</a:t>
            </a:r>
            <a:r>
              <a:rPr lang="en-US" sz="2400" b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400" b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hiện</a:t>
            </a:r>
            <a:endParaRPr lang="en-US" sz="2400" i="1" dirty="0">
              <a:solidFill>
                <a:srgbClr val="03A1A4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D3E536F-34AC-4583-BCDC-4399FEE237D2}"/>
              </a:ext>
            </a:extLst>
          </p:cNvPr>
          <p:cNvGrpSpPr/>
          <p:nvPr/>
        </p:nvGrpSpPr>
        <p:grpSpPr>
          <a:xfrm>
            <a:off x="473509" y="2062495"/>
            <a:ext cx="718538" cy="519554"/>
            <a:chOff x="909380" y="2134616"/>
            <a:chExt cx="834390" cy="552449"/>
          </a:xfrm>
          <a:solidFill>
            <a:srgbClr val="FF0066"/>
          </a:solidFill>
        </p:grpSpPr>
        <p:sp>
          <p:nvSpPr>
            <p:cNvPr id="24" name="Hình tự do: Hình 25">
              <a:extLst>
                <a:ext uri="{FF2B5EF4-FFF2-40B4-BE49-F238E27FC236}">
                  <a16:creationId xmlns:a16="http://schemas.microsoft.com/office/drawing/2014/main" id="{472EF830-46A6-4A82-9844-0F33F368A612}"/>
                </a:ext>
              </a:extLst>
            </p:cNvPr>
            <p:cNvSpPr/>
            <p:nvPr/>
          </p:nvSpPr>
          <p:spPr>
            <a:xfrm>
              <a:off x="1057970" y="2134616"/>
              <a:ext cx="685800" cy="476250"/>
            </a:xfrm>
            <a:custGeom>
              <a:avLst/>
              <a:gdLst>
                <a:gd name="connsiteX0" fmla="*/ 647700 w 685800"/>
                <a:gd name="connsiteY0" fmla="*/ 0 h 476250"/>
                <a:gd name="connsiteX1" fmla="*/ 38100 w 685800"/>
                <a:gd name="connsiteY1" fmla="*/ 0 h 476250"/>
                <a:gd name="connsiteX2" fmla="*/ 0 w 685800"/>
                <a:gd name="connsiteY2" fmla="*/ 38100 h 476250"/>
                <a:gd name="connsiteX3" fmla="*/ 0 w 685800"/>
                <a:gd name="connsiteY3" fmla="*/ 176213 h 476250"/>
                <a:gd name="connsiteX4" fmla="*/ 34290 w 685800"/>
                <a:gd name="connsiteY4" fmla="*/ 171450 h 476250"/>
                <a:gd name="connsiteX5" fmla="*/ 57150 w 685800"/>
                <a:gd name="connsiteY5" fmla="*/ 173355 h 476250"/>
                <a:gd name="connsiteX6" fmla="*/ 57150 w 685800"/>
                <a:gd name="connsiteY6" fmla="*/ 57150 h 476250"/>
                <a:gd name="connsiteX7" fmla="*/ 628650 w 685800"/>
                <a:gd name="connsiteY7" fmla="*/ 57150 h 476250"/>
                <a:gd name="connsiteX8" fmla="*/ 628650 w 685800"/>
                <a:gd name="connsiteY8" fmla="*/ 419100 h 476250"/>
                <a:gd name="connsiteX9" fmla="*/ 305753 w 685800"/>
                <a:gd name="connsiteY9" fmla="*/ 419100 h 476250"/>
                <a:gd name="connsiteX10" fmla="*/ 251460 w 685800"/>
                <a:gd name="connsiteY10" fmla="*/ 476250 h 476250"/>
                <a:gd name="connsiteX11" fmla="*/ 647700 w 685800"/>
                <a:gd name="connsiteY11" fmla="*/ 476250 h 476250"/>
                <a:gd name="connsiteX12" fmla="*/ 685800 w 685800"/>
                <a:gd name="connsiteY12" fmla="*/ 438150 h 476250"/>
                <a:gd name="connsiteX13" fmla="*/ 685800 w 685800"/>
                <a:gd name="connsiteY13" fmla="*/ 38100 h 476250"/>
                <a:gd name="connsiteX14" fmla="*/ 647700 w 685800"/>
                <a:gd name="connsiteY14" fmla="*/ 0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85800" h="476250">
                  <a:moveTo>
                    <a:pt x="647700" y="0"/>
                  </a:moveTo>
                  <a:lnTo>
                    <a:pt x="38100" y="0"/>
                  </a:lnTo>
                  <a:cubicBezTo>
                    <a:pt x="17145" y="0"/>
                    <a:pt x="0" y="17145"/>
                    <a:pt x="0" y="38100"/>
                  </a:cubicBezTo>
                  <a:lnTo>
                    <a:pt x="0" y="176213"/>
                  </a:lnTo>
                  <a:cubicBezTo>
                    <a:pt x="10478" y="173355"/>
                    <a:pt x="22860" y="171450"/>
                    <a:pt x="34290" y="171450"/>
                  </a:cubicBezTo>
                  <a:cubicBezTo>
                    <a:pt x="41910" y="171450"/>
                    <a:pt x="49530" y="172402"/>
                    <a:pt x="57150" y="173355"/>
                  </a:cubicBezTo>
                  <a:lnTo>
                    <a:pt x="57150" y="57150"/>
                  </a:lnTo>
                  <a:lnTo>
                    <a:pt x="628650" y="57150"/>
                  </a:lnTo>
                  <a:lnTo>
                    <a:pt x="628650" y="419100"/>
                  </a:lnTo>
                  <a:lnTo>
                    <a:pt x="305753" y="419100"/>
                  </a:lnTo>
                  <a:lnTo>
                    <a:pt x="251460" y="476250"/>
                  </a:lnTo>
                  <a:lnTo>
                    <a:pt x="647700" y="476250"/>
                  </a:lnTo>
                  <a:cubicBezTo>
                    <a:pt x="668655" y="476250"/>
                    <a:pt x="685800" y="459105"/>
                    <a:pt x="685800" y="438150"/>
                  </a:cubicBezTo>
                  <a:lnTo>
                    <a:pt x="685800" y="38100"/>
                  </a:lnTo>
                  <a:cubicBezTo>
                    <a:pt x="685800" y="17145"/>
                    <a:pt x="668655" y="0"/>
                    <a:pt x="647700" y="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Hình tự do: Hình 26">
              <a:extLst>
                <a:ext uri="{FF2B5EF4-FFF2-40B4-BE49-F238E27FC236}">
                  <a16:creationId xmlns:a16="http://schemas.microsoft.com/office/drawing/2014/main" id="{8FC1A9FA-6880-460B-8D66-DF34E7613269}"/>
                </a:ext>
              </a:extLst>
            </p:cNvPr>
            <p:cNvSpPr/>
            <p:nvPr/>
          </p:nvSpPr>
          <p:spPr>
            <a:xfrm>
              <a:off x="1012233" y="2344166"/>
              <a:ext cx="161942" cy="161925"/>
            </a:xfrm>
            <a:custGeom>
              <a:avLst/>
              <a:gdLst>
                <a:gd name="connsiteX0" fmla="*/ 80980 w 161942"/>
                <a:gd name="connsiteY0" fmla="*/ 161925 h 161925"/>
                <a:gd name="connsiteX1" fmla="*/ 161943 w 161942"/>
                <a:gd name="connsiteY1" fmla="*/ 80963 h 161925"/>
                <a:gd name="connsiteX2" fmla="*/ 80980 w 161942"/>
                <a:gd name="connsiteY2" fmla="*/ 0 h 161925"/>
                <a:gd name="connsiteX3" fmla="*/ 18 w 161942"/>
                <a:gd name="connsiteY3" fmla="*/ 80963 h 161925"/>
                <a:gd name="connsiteX4" fmla="*/ 80980 w 161942"/>
                <a:gd name="connsiteY4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942" h="161925">
                  <a:moveTo>
                    <a:pt x="80980" y="161925"/>
                  </a:moveTo>
                  <a:cubicBezTo>
                    <a:pt x="125748" y="161925"/>
                    <a:pt x="161943" y="125730"/>
                    <a:pt x="161943" y="80963"/>
                  </a:cubicBezTo>
                  <a:cubicBezTo>
                    <a:pt x="161943" y="36195"/>
                    <a:pt x="125748" y="0"/>
                    <a:pt x="80980" y="0"/>
                  </a:cubicBezTo>
                  <a:cubicBezTo>
                    <a:pt x="36213" y="0"/>
                    <a:pt x="18" y="36195"/>
                    <a:pt x="18" y="80963"/>
                  </a:cubicBezTo>
                  <a:cubicBezTo>
                    <a:pt x="-935" y="125730"/>
                    <a:pt x="36213" y="161925"/>
                    <a:pt x="80980" y="161925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Hình tự do: Hình 40">
              <a:extLst>
                <a:ext uri="{FF2B5EF4-FFF2-40B4-BE49-F238E27FC236}">
                  <a16:creationId xmlns:a16="http://schemas.microsoft.com/office/drawing/2014/main" id="{ECF9571B-BC46-4487-98F1-2B2E8FA3BF74}"/>
                </a:ext>
              </a:extLst>
            </p:cNvPr>
            <p:cNvSpPr/>
            <p:nvPr/>
          </p:nvSpPr>
          <p:spPr>
            <a:xfrm>
              <a:off x="909380" y="2393273"/>
              <a:ext cx="501442" cy="293792"/>
            </a:xfrm>
            <a:custGeom>
              <a:avLst/>
              <a:gdLst>
                <a:gd name="connsiteX0" fmla="*/ 495300 w 501442"/>
                <a:gd name="connsiteY0" fmla="*/ 18520 h 293792"/>
                <a:gd name="connsiteX1" fmla="*/ 439103 w 501442"/>
                <a:gd name="connsiteY1" fmla="*/ 6138 h 293792"/>
                <a:gd name="connsiteX2" fmla="*/ 431483 w 501442"/>
                <a:gd name="connsiteY2" fmla="*/ 13758 h 293792"/>
                <a:gd name="connsiteX3" fmla="*/ 292418 w 501442"/>
                <a:gd name="connsiteY3" fmla="*/ 158538 h 293792"/>
                <a:gd name="connsiteX4" fmla="*/ 250508 w 501442"/>
                <a:gd name="connsiteY4" fmla="*/ 141393 h 293792"/>
                <a:gd name="connsiteX5" fmla="*/ 183833 w 501442"/>
                <a:gd name="connsiteY5" fmla="*/ 132820 h 293792"/>
                <a:gd name="connsiteX6" fmla="*/ 117158 w 501442"/>
                <a:gd name="connsiteY6" fmla="*/ 143298 h 293792"/>
                <a:gd name="connsiteX7" fmla="*/ 32385 w 501442"/>
                <a:gd name="connsiteY7" fmla="*/ 188065 h 293792"/>
                <a:gd name="connsiteX8" fmla="*/ 20003 w 501442"/>
                <a:gd name="connsiteY8" fmla="*/ 209973 h 293792"/>
                <a:gd name="connsiteX9" fmla="*/ 0 w 501442"/>
                <a:gd name="connsiteY9" fmla="*/ 293793 h 293792"/>
                <a:gd name="connsiteX10" fmla="*/ 284798 w 501442"/>
                <a:gd name="connsiteY10" fmla="*/ 293793 h 293792"/>
                <a:gd name="connsiteX11" fmla="*/ 284798 w 501442"/>
                <a:gd name="connsiteY11" fmla="*/ 292840 h 293792"/>
                <a:gd name="connsiteX12" fmla="*/ 365760 w 501442"/>
                <a:gd name="connsiteY12" fmla="*/ 198543 h 293792"/>
                <a:gd name="connsiteX13" fmla="*/ 490538 w 501442"/>
                <a:gd name="connsiteY13" fmla="*/ 67098 h 293792"/>
                <a:gd name="connsiteX14" fmla="*/ 495300 w 501442"/>
                <a:gd name="connsiteY14" fmla="*/ 18520 h 293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01442" h="293792">
                  <a:moveTo>
                    <a:pt x="495300" y="18520"/>
                  </a:moveTo>
                  <a:cubicBezTo>
                    <a:pt x="482918" y="-530"/>
                    <a:pt x="458153" y="-5292"/>
                    <a:pt x="439103" y="6138"/>
                  </a:cubicBezTo>
                  <a:cubicBezTo>
                    <a:pt x="435293" y="8043"/>
                    <a:pt x="433388" y="11853"/>
                    <a:pt x="431483" y="13758"/>
                  </a:cubicBezTo>
                  <a:lnTo>
                    <a:pt x="292418" y="158538"/>
                  </a:lnTo>
                  <a:cubicBezTo>
                    <a:pt x="279083" y="151870"/>
                    <a:pt x="264795" y="146155"/>
                    <a:pt x="250508" y="141393"/>
                  </a:cubicBezTo>
                  <a:cubicBezTo>
                    <a:pt x="228600" y="137583"/>
                    <a:pt x="205740" y="132820"/>
                    <a:pt x="183833" y="132820"/>
                  </a:cubicBezTo>
                  <a:cubicBezTo>
                    <a:pt x="161925" y="132820"/>
                    <a:pt x="139065" y="136630"/>
                    <a:pt x="117158" y="143298"/>
                  </a:cubicBezTo>
                  <a:cubicBezTo>
                    <a:pt x="84773" y="151870"/>
                    <a:pt x="56198" y="168063"/>
                    <a:pt x="32385" y="188065"/>
                  </a:cubicBezTo>
                  <a:cubicBezTo>
                    <a:pt x="26670" y="193780"/>
                    <a:pt x="21908" y="202353"/>
                    <a:pt x="20003" y="209973"/>
                  </a:cubicBezTo>
                  <a:lnTo>
                    <a:pt x="0" y="293793"/>
                  </a:lnTo>
                  <a:lnTo>
                    <a:pt x="284798" y="293793"/>
                  </a:lnTo>
                  <a:lnTo>
                    <a:pt x="284798" y="292840"/>
                  </a:lnTo>
                  <a:lnTo>
                    <a:pt x="365760" y="198543"/>
                  </a:lnTo>
                  <a:lnTo>
                    <a:pt x="490538" y="67098"/>
                  </a:lnTo>
                  <a:cubicBezTo>
                    <a:pt x="501968" y="55668"/>
                    <a:pt x="505778" y="33760"/>
                    <a:pt x="495300" y="1852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3B83507B-B01E-44E9-B00C-B8A9DACD5482}"/>
              </a:ext>
            </a:extLst>
          </p:cNvPr>
          <p:cNvSpPr txBox="1"/>
          <p:nvPr/>
        </p:nvSpPr>
        <p:spPr>
          <a:xfrm>
            <a:off x="6938609" y="2500827"/>
            <a:ext cx="44913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vi-VN" b="1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Dạy trẻ xử lý tình huống thực tế về lòng nhân ái:</a:t>
            </a:r>
            <a:endParaRPr lang="vi-VN" dirty="0">
              <a:solidFill>
                <a:srgbClr val="FF0066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3463C6A-1995-4917-872F-985D3A5266E9}"/>
              </a:ext>
            </a:extLst>
          </p:cNvPr>
          <p:cNvSpPr txBox="1"/>
          <p:nvPr/>
        </p:nvSpPr>
        <p:spPr>
          <a:xfrm>
            <a:off x="6973437" y="5040436"/>
            <a:ext cx="447015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vi-VN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Ví dụ: </a:t>
            </a:r>
            <a:r>
              <a:rPr lang="en-US" dirty="0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G</a:t>
            </a:r>
            <a:r>
              <a:rPr lang="vi-VN" dirty="0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iúp người lớn tuổi qua đường, nhặt của rơi trả lại người mất, giúp đỡ người gặp tai nạn…</a:t>
            </a:r>
            <a:endParaRPr lang="en-US" dirty="0">
              <a:solidFill>
                <a:srgbClr val="039093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CDE5BDC-DDFB-466F-8558-E02A01828989}"/>
              </a:ext>
            </a:extLst>
          </p:cNvPr>
          <p:cNvSpPr txBox="1"/>
          <p:nvPr/>
        </p:nvSpPr>
        <p:spPr>
          <a:xfrm>
            <a:off x="6973437" y="3191696"/>
            <a:ext cx="451481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vi-VN" dirty="0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Trong các giờ hoạt động chiều, giáo viên tạo nhiều tình huống để trẻ thực hành giúp đỡ, chia sẻ.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111FE7-63A5-4C5A-8C04-DADD87628B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716" y="3191696"/>
            <a:ext cx="3361007" cy="3496670"/>
          </a:xfrm>
          <a:prstGeom prst="parallelogram">
            <a:avLst>
              <a:gd name="adj" fmla="val 19223"/>
            </a:avLst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26412F-EF72-470F-92CF-ED319333A6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60" y="2753643"/>
            <a:ext cx="3361007" cy="3496670"/>
          </a:xfrm>
          <a:prstGeom prst="parallelogram">
            <a:avLst>
              <a:gd name="adj" fmla="val 19902"/>
            </a:avLst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09025C6-3C22-4207-9902-34B8504CC3D9}"/>
              </a:ext>
            </a:extLst>
          </p:cNvPr>
          <p:cNvSpPr txBox="1"/>
          <p:nvPr/>
        </p:nvSpPr>
        <p:spPr>
          <a:xfrm>
            <a:off x="6973437" y="4092256"/>
            <a:ext cx="451481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vi-VN" dirty="0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Trẻ quen dần với các tình huống thực tế, không lúng túng mà tự tin, chủ động giúp đỡ người khác.</a:t>
            </a:r>
          </a:p>
        </p:txBody>
      </p:sp>
      <p:sp>
        <p:nvSpPr>
          <p:cNvPr id="28" name="Freeform 8">
            <a:extLst>
              <a:ext uri="{FF2B5EF4-FFF2-40B4-BE49-F238E27FC236}">
                <a16:creationId xmlns:a16="http://schemas.microsoft.com/office/drawing/2014/main" id="{56B9A5D4-E37E-42EF-A2FB-B241C0FC42D0}"/>
              </a:ext>
            </a:extLst>
          </p:cNvPr>
          <p:cNvSpPr/>
          <p:nvPr/>
        </p:nvSpPr>
        <p:spPr>
          <a:xfrm>
            <a:off x="10859278" y="5708614"/>
            <a:ext cx="1478693" cy="1425121"/>
          </a:xfrm>
          <a:custGeom>
            <a:avLst/>
            <a:gdLst/>
            <a:ahLst/>
            <a:cxnLst/>
            <a:rect l="l" t="t" r="r" b="b"/>
            <a:pathLst>
              <a:path w="4497674" h="4114800">
                <a:moveTo>
                  <a:pt x="0" y="0"/>
                </a:moveTo>
                <a:lnTo>
                  <a:pt x="4497674" y="0"/>
                </a:lnTo>
                <a:lnTo>
                  <a:pt x="44976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42ACD1-C1B4-C7F0-7F14-1827380DF5C3}"/>
              </a:ext>
            </a:extLst>
          </p:cNvPr>
          <p:cNvSpPr/>
          <p:nvPr/>
        </p:nvSpPr>
        <p:spPr>
          <a:xfrm>
            <a:off x="106327" y="6408151"/>
            <a:ext cx="3070676" cy="23681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2443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/>
      <p:bldP spid="66" grpId="0"/>
      <p:bldP spid="27" grpId="0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D49236-3D0D-66DF-1615-BF9145C882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103">
            <a:extLst>
              <a:ext uri="{FF2B5EF4-FFF2-40B4-BE49-F238E27FC236}">
                <a16:creationId xmlns:a16="http://schemas.microsoft.com/office/drawing/2014/main" id="{55A78836-6D61-715B-20D6-90F18B4F8706}"/>
              </a:ext>
            </a:extLst>
          </p:cNvPr>
          <p:cNvGrpSpPr/>
          <p:nvPr/>
        </p:nvGrpSpPr>
        <p:grpSpPr>
          <a:xfrm rot="16200000">
            <a:off x="793527" y="-205730"/>
            <a:ext cx="1591582" cy="2429116"/>
            <a:chOff x="1494518" y="2154102"/>
            <a:chExt cx="1591582" cy="2429116"/>
          </a:xfrm>
        </p:grpSpPr>
        <p:sp>
          <p:nvSpPr>
            <p:cNvPr id="111" name="Rectangle: Top Corners Rounded 104">
              <a:extLst>
                <a:ext uri="{FF2B5EF4-FFF2-40B4-BE49-F238E27FC236}">
                  <a16:creationId xmlns:a16="http://schemas.microsoft.com/office/drawing/2014/main" id="{818B083B-A730-CD2E-CBFB-6AA2A6BDBEE4}"/>
                </a:ext>
              </a:extLst>
            </p:cNvPr>
            <p:cNvSpPr/>
            <p:nvPr/>
          </p:nvSpPr>
          <p:spPr>
            <a:xfrm>
              <a:off x="1494518" y="2209802"/>
              <a:ext cx="1591582" cy="2373416"/>
            </a:xfrm>
            <a:prstGeom prst="round2SameRect">
              <a:avLst>
                <a:gd name="adj1" fmla="val 12063"/>
                <a:gd name="adj2" fmla="val 0"/>
              </a:avLst>
            </a:prstGeom>
            <a:solidFill>
              <a:srgbClr val="03A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TextBox 105">
              <a:extLst>
                <a:ext uri="{FF2B5EF4-FFF2-40B4-BE49-F238E27FC236}">
                  <a16:creationId xmlns:a16="http://schemas.microsoft.com/office/drawing/2014/main" id="{1975CA08-3FD5-FD8E-2D9B-BDD7F1A0D9B0}"/>
                </a:ext>
              </a:extLst>
            </p:cNvPr>
            <p:cNvSpPr txBox="1"/>
            <p:nvPr/>
          </p:nvSpPr>
          <p:spPr>
            <a:xfrm rot="5400000">
              <a:off x="1348484" y="2434209"/>
              <a:ext cx="188365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E6E7E9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NỘI</a:t>
              </a:r>
              <a:r>
                <a:rPr lang="en-US" sz="4000" b="1" dirty="0">
                  <a:solidFill>
                    <a:srgbClr val="E6E7E9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DUNG</a:t>
              </a:r>
            </a:p>
          </p:txBody>
        </p:sp>
        <p:sp>
          <p:nvSpPr>
            <p:cNvPr id="113" name="TextBox 106">
              <a:extLst>
                <a:ext uri="{FF2B5EF4-FFF2-40B4-BE49-F238E27FC236}">
                  <a16:creationId xmlns:a16="http://schemas.microsoft.com/office/drawing/2014/main" id="{F9F3FD9D-3B65-421C-F8DD-754D5C316B66}"/>
                </a:ext>
              </a:extLst>
            </p:cNvPr>
            <p:cNvSpPr txBox="1"/>
            <p:nvPr/>
          </p:nvSpPr>
          <p:spPr>
            <a:xfrm rot="5400000">
              <a:off x="1954268" y="3614914"/>
              <a:ext cx="89443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E6E7E9"/>
                  </a:solidFill>
                  <a:latin typeface="Tw Cen MT" panose="020B0602020104020603" pitchFamily="34" charset="0"/>
                </a:rPr>
                <a:t>2</a:t>
              </a:r>
            </a:p>
          </p:txBody>
        </p:sp>
      </p:grpSp>
      <p:sp>
        <p:nvSpPr>
          <p:cNvPr id="123" name="Hình tự do: Hình 122">
            <a:extLst>
              <a:ext uri="{FF2B5EF4-FFF2-40B4-BE49-F238E27FC236}">
                <a16:creationId xmlns:a16="http://schemas.microsoft.com/office/drawing/2014/main" id="{0748C433-A9B8-1E1C-DBD1-E795C30CFAD9}"/>
              </a:ext>
            </a:extLst>
          </p:cNvPr>
          <p:cNvSpPr/>
          <p:nvPr/>
        </p:nvSpPr>
        <p:spPr>
          <a:xfrm>
            <a:off x="2258411" y="213037"/>
            <a:ext cx="9359368" cy="1591584"/>
          </a:xfrm>
          <a:custGeom>
            <a:avLst/>
            <a:gdLst>
              <a:gd name="connsiteX0" fmla="*/ 8000251 w 9591834"/>
              <a:gd name="connsiteY0" fmla="*/ 0 h 1591584"/>
              <a:gd name="connsiteX1" fmla="*/ 9326565 w 9591834"/>
              <a:gd name="connsiteY1" fmla="*/ 0 h 1591584"/>
              <a:gd name="connsiteX2" fmla="*/ 9591834 w 9591834"/>
              <a:gd name="connsiteY2" fmla="*/ 265269 h 1591584"/>
              <a:gd name="connsiteX3" fmla="*/ 9591834 w 9591834"/>
              <a:gd name="connsiteY3" fmla="*/ 1326314 h 1591584"/>
              <a:gd name="connsiteX4" fmla="*/ 9326565 w 9591834"/>
              <a:gd name="connsiteY4" fmla="*/ 1591583 h 1591584"/>
              <a:gd name="connsiteX5" fmla="*/ 9261079 w 9591834"/>
              <a:gd name="connsiteY5" fmla="*/ 1591583 h 1591584"/>
              <a:gd name="connsiteX6" fmla="*/ 9261079 w 9591834"/>
              <a:gd name="connsiteY6" fmla="*/ 1591584 h 1591584"/>
              <a:gd name="connsiteX7" fmla="*/ 0 w 9591834"/>
              <a:gd name="connsiteY7" fmla="*/ 1591584 h 1591584"/>
              <a:gd name="connsiteX8" fmla="*/ 0 w 9591834"/>
              <a:gd name="connsiteY8" fmla="*/ 1247958 h 1591584"/>
              <a:gd name="connsiteX9" fmla="*/ 51278 w 9591834"/>
              <a:gd name="connsiteY9" fmla="*/ 1242789 h 1591584"/>
              <a:gd name="connsiteX10" fmla="*/ 456764 w 9591834"/>
              <a:gd name="connsiteY10" fmla="*/ 745274 h 1591584"/>
              <a:gd name="connsiteX11" fmla="*/ 51278 w 9591834"/>
              <a:gd name="connsiteY11" fmla="*/ 247759 h 1591584"/>
              <a:gd name="connsiteX12" fmla="*/ 0 w 9591834"/>
              <a:gd name="connsiteY12" fmla="*/ 242590 h 1591584"/>
              <a:gd name="connsiteX13" fmla="*/ 0 w 9591834"/>
              <a:gd name="connsiteY13" fmla="*/ 1 h 1591584"/>
              <a:gd name="connsiteX14" fmla="*/ 8000251 w 9591834"/>
              <a:gd name="connsiteY14" fmla="*/ 1 h 159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91834" h="1591584">
                <a:moveTo>
                  <a:pt x="8000251" y="0"/>
                </a:moveTo>
                <a:lnTo>
                  <a:pt x="9326565" y="0"/>
                </a:lnTo>
                <a:cubicBezTo>
                  <a:pt x="9473069" y="0"/>
                  <a:pt x="9591834" y="118765"/>
                  <a:pt x="9591834" y="265269"/>
                </a:cubicBezTo>
                <a:lnTo>
                  <a:pt x="9591834" y="1326314"/>
                </a:lnTo>
                <a:cubicBezTo>
                  <a:pt x="9591834" y="1472818"/>
                  <a:pt x="9473069" y="1591583"/>
                  <a:pt x="9326565" y="1591583"/>
                </a:cubicBezTo>
                <a:lnTo>
                  <a:pt x="9261079" y="1591583"/>
                </a:lnTo>
                <a:lnTo>
                  <a:pt x="9261079" y="1591584"/>
                </a:lnTo>
                <a:lnTo>
                  <a:pt x="0" y="1591584"/>
                </a:lnTo>
                <a:lnTo>
                  <a:pt x="0" y="1247958"/>
                </a:lnTo>
                <a:lnTo>
                  <a:pt x="51278" y="1242789"/>
                </a:lnTo>
                <a:cubicBezTo>
                  <a:pt x="282689" y="1195435"/>
                  <a:pt x="456764" y="990684"/>
                  <a:pt x="456764" y="745274"/>
                </a:cubicBezTo>
                <a:cubicBezTo>
                  <a:pt x="456764" y="499865"/>
                  <a:pt x="282689" y="295113"/>
                  <a:pt x="51278" y="247759"/>
                </a:cubicBezTo>
                <a:lnTo>
                  <a:pt x="0" y="242590"/>
                </a:lnTo>
                <a:lnTo>
                  <a:pt x="0" y="1"/>
                </a:lnTo>
                <a:lnTo>
                  <a:pt x="8000251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5" name="TextBox 114">
            <a:extLst>
              <a:ext uri="{FF2B5EF4-FFF2-40B4-BE49-F238E27FC236}">
                <a16:creationId xmlns:a16="http://schemas.microsoft.com/office/drawing/2014/main" id="{FB62A0EC-1A4B-51B8-706E-38BBDA3DF960}"/>
              </a:ext>
            </a:extLst>
          </p:cNvPr>
          <p:cNvSpPr txBox="1"/>
          <p:nvPr/>
        </p:nvSpPr>
        <p:spPr>
          <a:xfrm>
            <a:off x="2681232" y="494776"/>
            <a:ext cx="79462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03A1A4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Dạy trẻ biết giúp đỡ, chia sẻ thông qua các hoạt động mọi lúc mọi nơi</a:t>
            </a:r>
            <a:endParaRPr lang="en-US" sz="3200" b="1" dirty="0">
              <a:solidFill>
                <a:srgbClr val="03A1A4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D9EC578-7FCD-976F-EE9E-4C7BCE9B2D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694" y="580982"/>
            <a:ext cx="979919" cy="77736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68A667D-87F7-9825-AC64-BCEF17266BC1}"/>
              </a:ext>
            </a:extLst>
          </p:cNvPr>
          <p:cNvSpPr txBox="1"/>
          <p:nvPr/>
        </p:nvSpPr>
        <p:spPr>
          <a:xfrm>
            <a:off x="1231434" y="2062495"/>
            <a:ext cx="35582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i="1" dirty="0">
                <a:solidFill>
                  <a:srgbClr val="03A1A4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Video </a:t>
            </a:r>
            <a:r>
              <a:rPr lang="en-US" sz="2400" i="1" dirty="0" err="1">
                <a:solidFill>
                  <a:srgbClr val="03A1A4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tình</a:t>
            </a:r>
            <a:r>
              <a:rPr lang="en-US" sz="2400" i="1" dirty="0">
                <a:solidFill>
                  <a:srgbClr val="03A1A4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400" i="1" dirty="0" err="1">
                <a:solidFill>
                  <a:srgbClr val="03A1A4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huống</a:t>
            </a:r>
            <a:endParaRPr lang="en-US" sz="2400" i="1" dirty="0">
              <a:solidFill>
                <a:srgbClr val="03A1A4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1DF8AD5-23E4-8C49-D2D7-83C6F364407A}"/>
              </a:ext>
            </a:extLst>
          </p:cNvPr>
          <p:cNvGrpSpPr/>
          <p:nvPr/>
        </p:nvGrpSpPr>
        <p:grpSpPr>
          <a:xfrm>
            <a:off x="473509" y="2062495"/>
            <a:ext cx="718538" cy="519554"/>
            <a:chOff x="909380" y="2134616"/>
            <a:chExt cx="834390" cy="552449"/>
          </a:xfrm>
          <a:solidFill>
            <a:srgbClr val="FF0066"/>
          </a:solidFill>
        </p:grpSpPr>
        <p:sp>
          <p:nvSpPr>
            <p:cNvPr id="24" name="Hình tự do: Hình 25">
              <a:extLst>
                <a:ext uri="{FF2B5EF4-FFF2-40B4-BE49-F238E27FC236}">
                  <a16:creationId xmlns:a16="http://schemas.microsoft.com/office/drawing/2014/main" id="{B24E15B6-357A-2A55-D14E-37ED296AFD28}"/>
                </a:ext>
              </a:extLst>
            </p:cNvPr>
            <p:cNvSpPr/>
            <p:nvPr/>
          </p:nvSpPr>
          <p:spPr>
            <a:xfrm>
              <a:off x="1057970" y="2134616"/>
              <a:ext cx="685800" cy="476250"/>
            </a:xfrm>
            <a:custGeom>
              <a:avLst/>
              <a:gdLst>
                <a:gd name="connsiteX0" fmla="*/ 647700 w 685800"/>
                <a:gd name="connsiteY0" fmla="*/ 0 h 476250"/>
                <a:gd name="connsiteX1" fmla="*/ 38100 w 685800"/>
                <a:gd name="connsiteY1" fmla="*/ 0 h 476250"/>
                <a:gd name="connsiteX2" fmla="*/ 0 w 685800"/>
                <a:gd name="connsiteY2" fmla="*/ 38100 h 476250"/>
                <a:gd name="connsiteX3" fmla="*/ 0 w 685800"/>
                <a:gd name="connsiteY3" fmla="*/ 176213 h 476250"/>
                <a:gd name="connsiteX4" fmla="*/ 34290 w 685800"/>
                <a:gd name="connsiteY4" fmla="*/ 171450 h 476250"/>
                <a:gd name="connsiteX5" fmla="*/ 57150 w 685800"/>
                <a:gd name="connsiteY5" fmla="*/ 173355 h 476250"/>
                <a:gd name="connsiteX6" fmla="*/ 57150 w 685800"/>
                <a:gd name="connsiteY6" fmla="*/ 57150 h 476250"/>
                <a:gd name="connsiteX7" fmla="*/ 628650 w 685800"/>
                <a:gd name="connsiteY7" fmla="*/ 57150 h 476250"/>
                <a:gd name="connsiteX8" fmla="*/ 628650 w 685800"/>
                <a:gd name="connsiteY8" fmla="*/ 419100 h 476250"/>
                <a:gd name="connsiteX9" fmla="*/ 305753 w 685800"/>
                <a:gd name="connsiteY9" fmla="*/ 419100 h 476250"/>
                <a:gd name="connsiteX10" fmla="*/ 251460 w 685800"/>
                <a:gd name="connsiteY10" fmla="*/ 476250 h 476250"/>
                <a:gd name="connsiteX11" fmla="*/ 647700 w 685800"/>
                <a:gd name="connsiteY11" fmla="*/ 476250 h 476250"/>
                <a:gd name="connsiteX12" fmla="*/ 685800 w 685800"/>
                <a:gd name="connsiteY12" fmla="*/ 438150 h 476250"/>
                <a:gd name="connsiteX13" fmla="*/ 685800 w 685800"/>
                <a:gd name="connsiteY13" fmla="*/ 38100 h 476250"/>
                <a:gd name="connsiteX14" fmla="*/ 647700 w 685800"/>
                <a:gd name="connsiteY14" fmla="*/ 0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85800" h="476250">
                  <a:moveTo>
                    <a:pt x="647700" y="0"/>
                  </a:moveTo>
                  <a:lnTo>
                    <a:pt x="38100" y="0"/>
                  </a:lnTo>
                  <a:cubicBezTo>
                    <a:pt x="17145" y="0"/>
                    <a:pt x="0" y="17145"/>
                    <a:pt x="0" y="38100"/>
                  </a:cubicBezTo>
                  <a:lnTo>
                    <a:pt x="0" y="176213"/>
                  </a:lnTo>
                  <a:cubicBezTo>
                    <a:pt x="10478" y="173355"/>
                    <a:pt x="22860" y="171450"/>
                    <a:pt x="34290" y="171450"/>
                  </a:cubicBezTo>
                  <a:cubicBezTo>
                    <a:pt x="41910" y="171450"/>
                    <a:pt x="49530" y="172402"/>
                    <a:pt x="57150" y="173355"/>
                  </a:cubicBezTo>
                  <a:lnTo>
                    <a:pt x="57150" y="57150"/>
                  </a:lnTo>
                  <a:lnTo>
                    <a:pt x="628650" y="57150"/>
                  </a:lnTo>
                  <a:lnTo>
                    <a:pt x="628650" y="419100"/>
                  </a:lnTo>
                  <a:lnTo>
                    <a:pt x="305753" y="419100"/>
                  </a:lnTo>
                  <a:lnTo>
                    <a:pt x="251460" y="476250"/>
                  </a:lnTo>
                  <a:lnTo>
                    <a:pt x="647700" y="476250"/>
                  </a:lnTo>
                  <a:cubicBezTo>
                    <a:pt x="668655" y="476250"/>
                    <a:pt x="685800" y="459105"/>
                    <a:pt x="685800" y="438150"/>
                  </a:cubicBezTo>
                  <a:lnTo>
                    <a:pt x="685800" y="38100"/>
                  </a:lnTo>
                  <a:cubicBezTo>
                    <a:pt x="685800" y="17145"/>
                    <a:pt x="668655" y="0"/>
                    <a:pt x="647700" y="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Hình tự do: Hình 26">
              <a:extLst>
                <a:ext uri="{FF2B5EF4-FFF2-40B4-BE49-F238E27FC236}">
                  <a16:creationId xmlns:a16="http://schemas.microsoft.com/office/drawing/2014/main" id="{55A2D67F-47AD-F2CD-3FB6-C8B70F2DAE43}"/>
                </a:ext>
              </a:extLst>
            </p:cNvPr>
            <p:cNvSpPr/>
            <p:nvPr/>
          </p:nvSpPr>
          <p:spPr>
            <a:xfrm>
              <a:off x="1012233" y="2344166"/>
              <a:ext cx="161942" cy="161925"/>
            </a:xfrm>
            <a:custGeom>
              <a:avLst/>
              <a:gdLst>
                <a:gd name="connsiteX0" fmla="*/ 80980 w 161942"/>
                <a:gd name="connsiteY0" fmla="*/ 161925 h 161925"/>
                <a:gd name="connsiteX1" fmla="*/ 161943 w 161942"/>
                <a:gd name="connsiteY1" fmla="*/ 80963 h 161925"/>
                <a:gd name="connsiteX2" fmla="*/ 80980 w 161942"/>
                <a:gd name="connsiteY2" fmla="*/ 0 h 161925"/>
                <a:gd name="connsiteX3" fmla="*/ 18 w 161942"/>
                <a:gd name="connsiteY3" fmla="*/ 80963 h 161925"/>
                <a:gd name="connsiteX4" fmla="*/ 80980 w 161942"/>
                <a:gd name="connsiteY4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942" h="161925">
                  <a:moveTo>
                    <a:pt x="80980" y="161925"/>
                  </a:moveTo>
                  <a:cubicBezTo>
                    <a:pt x="125748" y="161925"/>
                    <a:pt x="161943" y="125730"/>
                    <a:pt x="161943" y="80963"/>
                  </a:cubicBezTo>
                  <a:cubicBezTo>
                    <a:pt x="161943" y="36195"/>
                    <a:pt x="125748" y="0"/>
                    <a:pt x="80980" y="0"/>
                  </a:cubicBezTo>
                  <a:cubicBezTo>
                    <a:pt x="36213" y="0"/>
                    <a:pt x="18" y="36195"/>
                    <a:pt x="18" y="80963"/>
                  </a:cubicBezTo>
                  <a:cubicBezTo>
                    <a:pt x="-935" y="125730"/>
                    <a:pt x="36213" y="161925"/>
                    <a:pt x="80980" y="161925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Hình tự do: Hình 40">
              <a:extLst>
                <a:ext uri="{FF2B5EF4-FFF2-40B4-BE49-F238E27FC236}">
                  <a16:creationId xmlns:a16="http://schemas.microsoft.com/office/drawing/2014/main" id="{500D2147-6591-F573-F306-F19B36DCE7D2}"/>
                </a:ext>
              </a:extLst>
            </p:cNvPr>
            <p:cNvSpPr/>
            <p:nvPr/>
          </p:nvSpPr>
          <p:spPr>
            <a:xfrm>
              <a:off x="909380" y="2393273"/>
              <a:ext cx="501442" cy="293792"/>
            </a:xfrm>
            <a:custGeom>
              <a:avLst/>
              <a:gdLst>
                <a:gd name="connsiteX0" fmla="*/ 495300 w 501442"/>
                <a:gd name="connsiteY0" fmla="*/ 18520 h 293792"/>
                <a:gd name="connsiteX1" fmla="*/ 439103 w 501442"/>
                <a:gd name="connsiteY1" fmla="*/ 6138 h 293792"/>
                <a:gd name="connsiteX2" fmla="*/ 431483 w 501442"/>
                <a:gd name="connsiteY2" fmla="*/ 13758 h 293792"/>
                <a:gd name="connsiteX3" fmla="*/ 292418 w 501442"/>
                <a:gd name="connsiteY3" fmla="*/ 158538 h 293792"/>
                <a:gd name="connsiteX4" fmla="*/ 250508 w 501442"/>
                <a:gd name="connsiteY4" fmla="*/ 141393 h 293792"/>
                <a:gd name="connsiteX5" fmla="*/ 183833 w 501442"/>
                <a:gd name="connsiteY5" fmla="*/ 132820 h 293792"/>
                <a:gd name="connsiteX6" fmla="*/ 117158 w 501442"/>
                <a:gd name="connsiteY6" fmla="*/ 143298 h 293792"/>
                <a:gd name="connsiteX7" fmla="*/ 32385 w 501442"/>
                <a:gd name="connsiteY7" fmla="*/ 188065 h 293792"/>
                <a:gd name="connsiteX8" fmla="*/ 20003 w 501442"/>
                <a:gd name="connsiteY8" fmla="*/ 209973 h 293792"/>
                <a:gd name="connsiteX9" fmla="*/ 0 w 501442"/>
                <a:gd name="connsiteY9" fmla="*/ 293793 h 293792"/>
                <a:gd name="connsiteX10" fmla="*/ 284798 w 501442"/>
                <a:gd name="connsiteY10" fmla="*/ 293793 h 293792"/>
                <a:gd name="connsiteX11" fmla="*/ 284798 w 501442"/>
                <a:gd name="connsiteY11" fmla="*/ 292840 h 293792"/>
                <a:gd name="connsiteX12" fmla="*/ 365760 w 501442"/>
                <a:gd name="connsiteY12" fmla="*/ 198543 h 293792"/>
                <a:gd name="connsiteX13" fmla="*/ 490538 w 501442"/>
                <a:gd name="connsiteY13" fmla="*/ 67098 h 293792"/>
                <a:gd name="connsiteX14" fmla="*/ 495300 w 501442"/>
                <a:gd name="connsiteY14" fmla="*/ 18520 h 293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01442" h="293792">
                  <a:moveTo>
                    <a:pt x="495300" y="18520"/>
                  </a:moveTo>
                  <a:cubicBezTo>
                    <a:pt x="482918" y="-530"/>
                    <a:pt x="458153" y="-5292"/>
                    <a:pt x="439103" y="6138"/>
                  </a:cubicBezTo>
                  <a:cubicBezTo>
                    <a:pt x="435293" y="8043"/>
                    <a:pt x="433388" y="11853"/>
                    <a:pt x="431483" y="13758"/>
                  </a:cubicBezTo>
                  <a:lnTo>
                    <a:pt x="292418" y="158538"/>
                  </a:lnTo>
                  <a:cubicBezTo>
                    <a:pt x="279083" y="151870"/>
                    <a:pt x="264795" y="146155"/>
                    <a:pt x="250508" y="141393"/>
                  </a:cubicBezTo>
                  <a:cubicBezTo>
                    <a:pt x="228600" y="137583"/>
                    <a:pt x="205740" y="132820"/>
                    <a:pt x="183833" y="132820"/>
                  </a:cubicBezTo>
                  <a:cubicBezTo>
                    <a:pt x="161925" y="132820"/>
                    <a:pt x="139065" y="136630"/>
                    <a:pt x="117158" y="143298"/>
                  </a:cubicBezTo>
                  <a:cubicBezTo>
                    <a:pt x="84773" y="151870"/>
                    <a:pt x="56198" y="168063"/>
                    <a:pt x="32385" y="188065"/>
                  </a:cubicBezTo>
                  <a:cubicBezTo>
                    <a:pt x="26670" y="193780"/>
                    <a:pt x="21908" y="202353"/>
                    <a:pt x="20003" y="209973"/>
                  </a:cubicBezTo>
                  <a:lnTo>
                    <a:pt x="0" y="293793"/>
                  </a:lnTo>
                  <a:lnTo>
                    <a:pt x="284798" y="293793"/>
                  </a:lnTo>
                  <a:lnTo>
                    <a:pt x="284798" y="292840"/>
                  </a:lnTo>
                  <a:lnTo>
                    <a:pt x="365760" y="198543"/>
                  </a:lnTo>
                  <a:lnTo>
                    <a:pt x="490538" y="67098"/>
                  </a:lnTo>
                  <a:cubicBezTo>
                    <a:pt x="501968" y="55668"/>
                    <a:pt x="505778" y="33760"/>
                    <a:pt x="495300" y="1852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Freeform 8">
            <a:extLst>
              <a:ext uri="{FF2B5EF4-FFF2-40B4-BE49-F238E27FC236}">
                <a16:creationId xmlns:a16="http://schemas.microsoft.com/office/drawing/2014/main" id="{4D911A0A-77A2-FFFA-7E10-5A6209395A6A}"/>
              </a:ext>
            </a:extLst>
          </p:cNvPr>
          <p:cNvSpPr/>
          <p:nvPr/>
        </p:nvSpPr>
        <p:spPr>
          <a:xfrm>
            <a:off x="10859278" y="5708614"/>
            <a:ext cx="1478693" cy="1425121"/>
          </a:xfrm>
          <a:custGeom>
            <a:avLst/>
            <a:gdLst/>
            <a:ahLst/>
            <a:cxnLst/>
            <a:rect l="l" t="t" r="r" b="b"/>
            <a:pathLst>
              <a:path w="4497674" h="4114800">
                <a:moveTo>
                  <a:pt x="0" y="0"/>
                </a:moveTo>
                <a:lnTo>
                  <a:pt x="4497674" y="0"/>
                </a:lnTo>
                <a:lnTo>
                  <a:pt x="44976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2" name="tình huống">
            <a:hlinkClick r:id="" action="ppaction://media"/>
            <a:extLst>
              <a:ext uri="{FF2B5EF4-FFF2-40B4-BE49-F238E27FC236}">
                <a16:creationId xmlns:a16="http://schemas.microsoft.com/office/drawing/2014/main" id="{0C8AEFBE-C567-B837-7623-E6DBF3B328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07781" y="2582049"/>
            <a:ext cx="8176437" cy="418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070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0AF73D-426E-5AF4-81CB-FD2A2800BE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FB0CA75-6912-7C66-861F-3875E2E15E0B}"/>
              </a:ext>
            </a:extLst>
          </p:cNvPr>
          <p:cNvSpPr/>
          <p:nvPr/>
        </p:nvSpPr>
        <p:spPr>
          <a:xfrm>
            <a:off x="0" y="0"/>
            <a:ext cx="2442183" cy="6857640"/>
          </a:xfrm>
          <a:prstGeom prst="roundRect">
            <a:avLst>
              <a:gd name="adj" fmla="val 0"/>
            </a:avLst>
          </a:prstGeom>
          <a:solidFill>
            <a:srgbClr val="F478A7"/>
          </a:solidFill>
          <a:ln>
            <a:noFill/>
          </a:ln>
          <a:effectLst>
            <a:outerShdw blurRad="127000" dist="127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BE65D8-AE7D-C7EE-6268-7A0D2F3659E3}"/>
              </a:ext>
            </a:extLst>
          </p:cNvPr>
          <p:cNvSpPr txBox="1"/>
          <p:nvPr/>
        </p:nvSpPr>
        <p:spPr>
          <a:xfrm>
            <a:off x="-7086" y="1318021"/>
            <a:ext cx="247688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Arial" panose="020B0604020202020204" pitchFamily="34" charset="0"/>
              </a:rPr>
              <a:t>PHẦN MỞ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Arial" panose="020B0604020202020204" pitchFamily="34" charset="0"/>
              </a:rPr>
              <a:t>ĐẦU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DBEEE8C-46EE-D588-C3CB-944181193FA7}"/>
              </a:ext>
            </a:extLst>
          </p:cNvPr>
          <p:cNvSpPr txBox="1"/>
          <p:nvPr/>
        </p:nvSpPr>
        <p:spPr>
          <a:xfrm>
            <a:off x="856626" y="0"/>
            <a:ext cx="8232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I.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9E4BC7D-067F-7BB0-2A69-4E51510ABE78}"/>
              </a:ext>
            </a:extLst>
          </p:cNvPr>
          <p:cNvSpPr txBox="1"/>
          <p:nvPr/>
        </p:nvSpPr>
        <p:spPr>
          <a:xfrm>
            <a:off x="3459291" y="960370"/>
            <a:ext cx="772615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Danh </a:t>
            </a:r>
            <a:r>
              <a:rPr lang="en-US" sz="2400" b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ngôn</a:t>
            </a:r>
            <a:r>
              <a:rPr lang="en-US" sz="2400" b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: </a:t>
            </a:r>
            <a:r>
              <a:rPr lang="en-US" sz="2400" b="1" i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“</a:t>
            </a:r>
            <a:r>
              <a:rPr lang="en-US" sz="2400" b="1" i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Hãy</a:t>
            </a:r>
            <a:r>
              <a:rPr lang="en-US" sz="2400" b="1" i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400" b="1" i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trao</a:t>
            </a:r>
            <a:r>
              <a:rPr lang="en-US" sz="2400" b="1" i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400" b="1" i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tặng</a:t>
            </a:r>
            <a:r>
              <a:rPr lang="en-US" sz="2400" b="1" i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400" b="1" i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yêu</a:t>
            </a:r>
            <a:r>
              <a:rPr lang="en-US" sz="2400" b="1" i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400" b="1" i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thương</a:t>
            </a:r>
            <a:r>
              <a:rPr lang="en-US" sz="2400" b="1" i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ở </a:t>
            </a:r>
            <a:r>
              <a:rPr lang="en-US" sz="2400" b="1" i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bất</a:t>
            </a:r>
            <a:r>
              <a:rPr lang="en-US" sz="2400" b="1" i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400" b="1" i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cứ</a:t>
            </a:r>
            <a:r>
              <a:rPr lang="en-US" sz="2400" b="1" i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400" b="1" i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nơi</a:t>
            </a:r>
            <a:r>
              <a:rPr lang="en-US" sz="2400" b="1" i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400" b="1" i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đâu</a:t>
            </a:r>
            <a:r>
              <a:rPr lang="en-US" sz="2400" b="1" i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400" b="1" i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bạn</a:t>
            </a:r>
            <a:r>
              <a:rPr lang="en-US" sz="2400" b="1" i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400" b="1" i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tới</a:t>
            </a:r>
            <a:r>
              <a:rPr lang="en-US" sz="2400" b="1" i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: </a:t>
            </a:r>
            <a:r>
              <a:rPr lang="en-US" sz="2400" b="1" i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Trước</a:t>
            </a:r>
            <a:r>
              <a:rPr lang="en-US" sz="2400" b="1" i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400" b="1" i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tiên</a:t>
            </a:r>
            <a:r>
              <a:rPr lang="en-US" sz="2400" b="1" i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400" b="1" i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trong</a:t>
            </a:r>
            <a:r>
              <a:rPr lang="en-US" sz="2400" b="1" i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400" b="1" i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chính</a:t>
            </a:r>
            <a:r>
              <a:rPr lang="en-US" sz="2400" b="1" i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400" b="1" i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mái</a:t>
            </a:r>
            <a:r>
              <a:rPr lang="en-US" sz="2400" b="1" i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400" b="1" i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ấm</a:t>
            </a:r>
            <a:r>
              <a:rPr lang="en-US" sz="2400" b="1" i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400" b="1" i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của</a:t>
            </a:r>
            <a:r>
              <a:rPr lang="en-US" sz="2400" b="1" i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400" b="1" i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mình</a:t>
            </a:r>
            <a:r>
              <a:rPr lang="en-US" sz="2400" b="1" i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, </a:t>
            </a:r>
            <a:r>
              <a:rPr lang="en-US" sz="2400" b="1" i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hãy</a:t>
            </a:r>
            <a:r>
              <a:rPr lang="en-US" sz="2400" b="1" i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400" b="1" i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yêu</a:t>
            </a:r>
            <a:r>
              <a:rPr lang="en-US" sz="2400" b="1" i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400" b="1" i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thương</a:t>
            </a:r>
            <a:r>
              <a:rPr lang="en-US" sz="2400" b="1" i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con </a:t>
            </a:r>
            <a:r>
              <a:rPr lang="en-US" sz="2400" b="1" i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cái</a:t>
            </a:r>
            <a:r>
              <a:rPr lang="en-US" sz="2400" b="1" i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, </a:t>
            </a:r>
            <a:r>
              <a:rPr lang="en-US" sz="2400" b="1" i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bạn</a:t>
            </a:r>
            <a:r>
              <a:rPr lang="en-US" sz="2400" b="1" i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400" b="1" i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đời</a:t>
            </a:r>
            <a:r>
              <a:rPr lang="en-US" sz="2400" b="1" i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400" b="1" i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và</a:t>
            </a:r>
            <a:r>
              <a:rPr lang="en-US" sz="2400" b="1" i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400" b="1" i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những</a:t>
            </a:r>
            <a:r>
              <a:rPr lang="en-US" sz="2400" b="1" i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400" b="1" i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người</a:t>
            </a:r>
            <a:r>
              <a:rPr lang="en-US" sz="2400" b="1" i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400" b="1" i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hàng</a:t>
            </a:r>
            <a:r>
              <a:rPr lang="en-US" sz="2400" b="1" i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400" b="1" i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xóm</a:t>
            </a:r>
            <a:r>
              <a:rPr lang="en-US" sz="2400" b="1" i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…</a:t>
            </a:r>
          </a:p>
          <a:p>
            <a:pPr algn="just"/>
            <a:r>
              <a:rPr lang="en-US" sz="2400" b="1" i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Đừng</a:t>
            </a:r>
            <a:r>
              <a:rPr lang="en-US" sz="2400" b="1" i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400" b="1" i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để</a:t>
            </a:r>
            <a:r>
              <a:rPr lang="en-US" sz="2400" b="1" i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ai </a:t>
            </a:r>
            <a:r>
              <a:rPr lang="en-US" sz="2400" b="1" i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tới</a:t>
            </a:r>
            <a:r>
              <a:rPr lang="en-US" sz="2400" b="1" i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400" b="1" i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với</a:t>
            </a:r>
            <a:r>
              <a:rPr lang="en-US" sz="2400" b="1" i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400" b="1" i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bạn</a:t>
            </a:r>
            <a:r>
              <a:rPr lang="en-US" sz="2400" b="1" i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400" b="1" i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mà</a:t>
            </a:r>
            <a:r>
              <a:rPr lang="en-US" sz="2400" b="1" i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400" b="1" i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không</a:t>
            </a:r>
            <a:r>
              <a:rPr lang="en-US" sz="2400" b="1" i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400" b="1" i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rời</a:t>
            </a:r>
            <a:r>
              <a:rPr lang="en-US" sz="2400" b="1" i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400" b="1" i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đi</a:t>
            </a:r>
            <a:r>
              <a:rPr lang="en-US" sz="2400" b="1" i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400" b="1" i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tốt</a:t>
            </a:r>
            <a:r>
              <a:rPr lang="en-US" sz="2400" b="1" i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400" b="1" i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đẹp</a:t>
            </a:r>
            <a:r>
              <a:rPr lang="en-US" sz="2400" b="1" i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400" b="1" i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hơn</a:t>
            </a:r>
            <a:r>
              <a:rPr lang="en-US" sz="2400" b="1" i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400" b="1" i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và</a:t>
            </a:r>
            <a:r>
              <a:rPr lang="en-US" sz="2400" b="1" i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400" b="1" i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hạnh</a:t>
            </a:r>
            <a:r>
              <a:rPr lang="en-US" sz="2400" b="1" i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400" b="1" i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phúc</a:t>
            </a:r>
            <a:r>
              <a:rPr lang="en-US" sz="2400" b="1" i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400" b="1" i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hơn</a:t>
            </a:r>
            <a:r>
              <a:rPr lang="en-US" sz="2400" b="1" i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. </a:t>
            </a:r>
            <a:r>
              <a:rPr lang="en-US" sz="2400" b="1" i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Hãy</a:t>
            </a:r>
            <a:r>
              <a:rPr lang="en-US" sz="2400" b="1" i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400" b="1" i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là</a:t>
            </a:r>
            <a:r>
              <a:rPr lang="en-US" sz="2400" b="1" i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400" b="1" i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hiện</a:t>
            </a:r>
            <a:r>
              <a:rPr lang="en-US" sz="2400" b="1" i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400" b="1" i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thân</a:t>
            </a:r>
            <a:r>
              <a:rPr lang="en-US" sz="2400" b="1" i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400" b="1" i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sống</a:t>
            </a:r>
            <a:r>
              <a:rPr lang="en-US" sz="2400" b="1" i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400" b="1" i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động</a:t>
            </a:r>
            <a:r>
              <a:rPr lang="en-US" sz="2400" b="1" i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400" b="1" i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cho</a:t>
            </a:r>
            <a:r>
              <a:rPr lang="en-US" sz="2400" b="1" i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400" b="1" i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lòng</a:t>
            </a:r>
            <a:r>
              <a:rPr lang="en-US" sz="2400" b="1" i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400" b="1" i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nhân</a:t>
            </a:r>
            <a:r>
              <a:rPr lang="en-US" sz="2400" b="1" i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400" b="1" i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ái</a:t>
            </a:r>
            <a:r>
              <a:rPr lang="en-US" sz="2400" b="1" i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, </a:t>
            </a:r>
            <a:r>
              <a:rPr lang="en-US" sz="2400" b="1" i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bằng</a:t>
            </a:r>
            <a:r>
              <a:rPr lang="en-US" sz="2400" b="1" i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400" b="1" i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cách</a:t>
            </a:r>
            <a:r>
              <a:rPr lang="en-US" sz="2400" b="1" i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400" b="1" i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thể</a:t>
            </a:r>
            <a:r>
              <a:rPr lang="en-US" sz="2400" b="1" i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400" b="1" i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hiện</a:t>
            </a:r>
            <a:r>
              <a:rPr lang="en-US" sz="2400" b="1" i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400" b="1" i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lòng</a:t>
            </a:r>
            <a:r>
              <a:rPr lang="en-US" sz="2400" b="1" i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400" b="1" i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nhân</a:t>
            </a:r>
            <a:r>
              <a:rPr lang="en-US" sz="2400" b="1" i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400" b="1" i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ái</a:t>
            </a:r>
            <a:r>
              <a:rPr lang="en-US" sz="2400" b="1" i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400" b="1" i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trên</a:t>
            </a:r>
            <a:r>
              <a:rPr lang="en-US" sz="2400" b="1" i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400" b="1" i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gương</a:t>
            </a:r>
            <a:r>
              <a:rPr lang="en-US" sz="2400" b="1" i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400" b="1" i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mặt</a:t>
            </a:r>
            <a:r>
              <a:rPr lang="en-US" sz="2400" b="1" i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, </a:t>
            </a:r>
            <a:r>
              <a:rPr lang="en-US" sz="2400" b="1" i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trong</a:t>
            </a:r>
            <a:r>
              <a:rPr lang="en-US" sz="2400" b="1" i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400" b="1" i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ánh</a:t>
            </a:r>
            <a:r>
              <a:rPr lang="en-US" sz="2400" b="1" i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400" b="1" i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mắt</a:t>
            </a:r>
            <a:r>
              <a:rPr lang="en-US" sz="2400" b="1" i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, </a:t>
            </a:r>
            <a:r>
              <a:rPr lang="en-US" sz="2400" b="1" i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trong</a:t>
            </a:r>
            <a:r>
              <a:rPr lang="en-US" sz="2400" b="1" i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400" b="1" i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nụ</a:t>
            </a:r>
            <a:r>
              <a:rPr lang="en-US" sz="2400" b="1" i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400" b="1" i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cười</a:t>
            </a:r>
            <a:r>
              <a:rPr lang="en-US" sz="2400" b="1" i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400" b="1" i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và</a:t>
            </a:r>
            <a:r>
              <a:rPr lang="en-US" sz="2400" b="1" i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400" b="1" i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cả</a:t>
            </a:r>
            <a:r>
              <a:rPr lang="en-US" sz="2400" b="1" i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400" b="1" i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trong</a:t>
            </a:r>
            <a:r>
              <a:rPr lang="en-US" sz="2400" b="1" i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400" b="1" i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những</a:t>
            </a:r>
            <a:r>
              <a:rPr lang="en-US" sz="2400" b="1" i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400" b="1" i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lời</a:t>
            </a:r>
            <a:r>
              <a:rPr lang="en-US" sz="2400" b="1" i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400" b="1" i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chào</a:t>
            </a:r>
            <a:r>
              <a:rPr lang="en-US" sz="2400" b="1" i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400" b="1" i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nồng</a:t>
            </a:r>
            <a:r>
              <a:rPr lang="en-US" sz="2400" b="1" i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400" b="1" i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ấm</a:t>
            </a:r>
            <a:r>
              <a:rPr lang="en-US" sz="2400" b="1" i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”.</a:t>
            </a:r>
            <a:endParaRPr lang="en-US" sz="2400" i="1" dirty="0">
              <a:solidFill>
                <a:srgbClr val="FF0066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6717465D-AAB3-8519-F9B1-D159A12112B9}"/>
              </a:ext>
            </a:extLst>
          </p:cNvPr>
          <p:cNvGrpSpPr/>
          <p:nvPr/>
        </p:nvGrpSpPr>
        <p:grpSpPr>
          <a:xfrm>
            <a:off x="2810030" y="947947"/>
            <a:ext cx="718538" cy="519554"/>
            <a:chOff x="909380" y="2134616"/>
            <a:chExt cx="834390" cy="552449"/>
          </a:xfrm>
          <a:solidFill>
            <a:srgbClr val="FF0066"/>
          </a:solidFill>
        </p:grpSpPr>
        <p:sp>
          <p:nvSpPr>
            <p:cNvPr id="65" name="Hình tự do: Hình 25">
              <a:extLst>
                <a:ext uri="{FF2B5EF4-FFF2-40B4-BE49-F238E27FC236}">
                  <a16:creationId xmlns:a16="http://schemas.microsoft.com/office/drawing/2014/main" id="{A70D29CC-F92F-C476-718B-5331BB54F28C}"/>
                </a:ext>
              </a:extLst>
            </p:cNvPr>
            <p:cNvSpPr/>
            <p:nvPr/>
          </p:nvSpPr>
          <p:spPr>
            <a:xfrm>
              <a:off x="1057970" y="2134616"/>
              <a:ext cx="685800" cy="476250"/>
            </a:xfrm>
            <a:custGeom>
              <a:avLst/>
              <a:gdLst>
                <a:gd name="connsiteX0" fmla="*/ 647700 w 685800"/>
                <a:gd name="connsiteY0" fmla="*/ 0 h 476250"/>
                <a:gd name="connsiteX1" fmla="*/ 38100 w 685800"/>
                <a:gd name="connsiteY1" fmla="*/ 0 h 476250"/>
                <a:gd name="connsiteX2" fmla="*/ 0 w 685800"/>
                <a:gd name="connsiteY2" fmla="*/ 38100 h 476250"/>
                <a:gd name="connsiteX3" fmla="*/ 0 w 685800"/>
                <a:gd name="connsiteY3" fmla="*/ 176213 h 476250"/>
                <a:gd name="connsiteX4" fmla="*/ 34290 w 685800"/>
                <a:gd name="connsiteY4" fmla="*/ 171450 h 476250"/>
                <a:gd name="connsiteX5" fmla="*/ 57150 w 685800"/>
                <a:gd name="connsiteY5" fmla="*/ 173355 h 476250"/>
                <a:gd name="connsiteX6" fmla="*/ 57150 w 685800"/>
                <a:gd name="connsiteY6" fmla="*/ 57150 h 476250"/>
                <a:gd name="connsiteX7" fmla="*/ 628650 w 685800"/>
                <a:gd name="connsiteY7" fmla="*/ 57150 h 476250"/>
                <a:gd name="connsiteX8" fmla="*/ 628650 w 685800"/>
                <a:gd name="connsiteY8" fmla="*/ 419100 h 476250"/>
                <a:gd name="connsiteX9" fmla="*/ 305753 w 685800"/>
                <a:gd name="connsiteY9" fmla="*/ 419100 h 476250"/>
                <a:gd name="connsiteX10" fmla="*/ 251460 w 685800"/>
                <a:gd name="connsiteY10" fmla="*/ 476250 h 476250"/>
                <a:gd name="connsiteX11" fmla="*/ 647700 w 685800"/>
                <a:gd name="connsiteY11" fmla="*/ 476250 h 476250"/>
                <a:gd name="connsiteX12" fmla="*/ 685800 w 685800"/>
                <a:gd name="connsiteY12" fmla="*/ 438150 h 476250"/>
                <a:gd name="connsiteX13" fmla="*/ 685800 w 685800"/>
                <a:gd name="connsiteY13" fmla="*/ 38100 h 476250"/>
                <a:gd name="connsiteX14" fmla="*/ 647700 w 685800"/>
                <a:gd name="connsiteY14" fmla="*/ 0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85800" h="476250">
                  <a:moveTo>
                    <a:pt x="647700" y="0"/>
                  </a:moveTo>
                  <a:lnTo>
                    <a:pt x="38100" y="0"/>
                  </a:lnTo>
                  <a:cubicBezTo>
                    <a:pt x="17145" y="0"/>
                    <a:pt x="0" y="17145"/>
                    <a:pt x="0" y="38100"/>
                  </a:cubicBezTo>
                  <a:lnTo>
                    <a:pt x="0" y="176213"/>
                  </a:lnTo>
                  <a:cubicBezTo>
                    <a:pt x="10478" y="173355"/>
                    <a:pt x="22860" y="171450"/>
                    <a:pt x="34290" y="171450"/>
                  </a:cubicBezTo>
                  <a:cubicBezTo>
                    <a:pt x="41910" y="171450"/>
                    <a:pt x="49530" y="172402"/>
                    <a:pt x="57150" y="173355"/>
                  </a:cubicBezTo>
                  <a:lnTo>
                    <a:pt x="57150" y="57150"/>
                  </a:lnTo>
                  <a:lnTo>
                    <a:pt x="628650" y="57150"/>
                  </a:lnTo>
                  <a:lnTo>
                    <a:pt x="628650" y="419100"/>
                  </a:lnTo>
                  <a:lnTo>
                    <a:pt x="305753" y="419100"/>
                  </a:lnTo>
                  <a:lnTo>
                    <a:pt x="251460" y="476250"/>
                  </a:lnTo>
                  <a:lnTo>
                    <a:pt x="647700" y="476250"/>
                  </a:lnTo>
                  <a:cubicBezTo>
                    <a:pt x="668655" y="476250"/>
                    <a:pt x="685800" y="459105"/>
                    <a:pt x="685800" y="438150"/>
                  </a:cubicBezTo>
                  <a:lnTo>
                    <a:pt x="685800" y="38100"/>
                  </a:lnTo>
                  <a:cubicBezTo>
                    <a:pt x="685800" y="17145"/>
                    <a:pt x="668655" y="0"/>
                    <a:pt x="647700" y="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Hình tự do: Hình 26">
              <a:extLst>
                <a:ext uri="{FF2B5EF4-FFF2-40B4-BE49-F238E27FC236}">
                  <a16:creationId xmlns:a16="http://schemas.microsoft.com/office/drawing/2014/main" id="{6B0351E7-7AAB-40F2-D8E6-5047E2C214AD}"/>
                </a:ext>
              </a:extLst>
            </p:cNvPr>
            <p:cNvSpPr/>
            <p:nvPr/>
          </p:nvSpPr>
          <p:spPr>
            <a:xfrm>
              <a:off x="1012233" y="2344166"/>
              <a:ext cx="161942" cy="161925"/>
            </a:xfrm>
            <a:custGeom>
              <a:avLst/>
              <a:gdLst>
                <a:gd name="connsiteX0" fmla="*/ 80980 w 161942"/>
                <a:gd name="connsiteY0" fmla="*/ 161925 h 161925"/>
                <a:gd name="connsiteX1" fmla="*/ 161943 w 161942"/>
                <a:gd name="connsiteY1" fmla="*/ 80963 h 161925"/>
                <a:gd name="connsiteX2" fmla="*/ 80980 w 161942"/>
                <a:gd name="connsiteY2" fmla="*/ 0 h 161925"/>
                <a:gd name="connsiteX3" fmla="*/ 18 w 161942"/>
                <a:gd name="connsiteY3" fmla="*/ 80963 h 161925"/>
                <a:gd name="connsiteX4" fmla="*/ 80980 w 161942"/>
                <a:gd name="connsiteY4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942" h="161925">
                  <a:moveTo>
                    <a:pt x="80980" y="161925"/>
                  </a:moveTo>
                  <a:cubicBezTo>
                    <a:pt x="125748" y="161925"/>
                    <a:pt x="161943" y="125730"/>
                    <a:pt x="161943" y="80963"/>
                  </a:cubicBezTo>
                  <a:cubicBezTo>
                    <a:pt x="161943" y="36195"/>
                    <a:pt x="125748" y="0"/>
                    <a:pt x="80980" y="0"/>
                  </a:cubicBezTo>
                  <a:cubicBezTo>
                    <a:pt x="36213" y="0"/>
                    <a:pt x="18" y="36195"/>
                    <a:pt x="18" y="80963"/>
                  </a:cubicBezTo>
                  <a:cubicBezTo>
                    <a:pt x="-935" y="125730"/>
                    <a:pt x="36213" y="161925"/>
                    <a:pt x="80980" y="161925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Hình tự do: Hình 40">
              <a:extLst>
                <a:ext uri="{FF2B5EF4-FFF2-40B4-BE49-F238E27FC236}">
                  <a16:creationId xmlns:a16="http://schemas.microsoft.com/office/drawing/2014/main" id="{19958B8B-1C83-5145-E417-28C808AD891E}"/>
                </a:ext>
              </a:extLst>
            </p:cNvPr>
            <p:cNvSpPr/>
            <p:nvPr/>
          </p:nvSpPr>
          <p:spPr>
            <a:xfrm>
              <a:off x="909380" y="2393273"/>
              <a:ext cx="501442" cy="293792"/>
            </a:xfrm>
            <a:custGeom>
              <a:avLst/>
              <a:gdLst>
                <a:gd name="connsiteX0" fmla="*/ 495300 w 501442"/>
                <a:gd name="connsiteY0" fmla="*/ 18520 h 293792"/>
                <a:gd name="connsiteX1" fmla="*/ 439103 w 501442"/>
                <a:gd name="connsiteY1" fmla="*/ 6138 h 293792"/>
                <a:gd name="connsiteX2" fmla="*/ 431483 w 501442"/>
                <a:gd name="connsiteY2" fmla="*/ 13758 h 293792"/>
                <a:gd name="connsiteX3" fmla="*/ 292418 w 501442"/>
                <a:gd name="connsiteY3" fmla="*/ 158538 h 293792"/>
                <a:gd name="connsiteX4" fmla="*/ 250508 w 501442"/>
                <a:gd name="connsiteY4" fmla="*/ 141393 h 293792"/>
                <a:gd name="connsiteX5" fmla="*/ 183833 w 501442"/>
                <a:gd name="connsiteY5" fmla="*/ 132820 h 293792"/>
                <a:gd name="connsiteX6" fmla="*/ 117158 w 501442"/>
                <a:gd name="connsiteY6" fmla="*/ 143298 h 293792"/>
                <a:gd name="connsiteX7" fmla="*/ 32385 w 501442"/>
                <a:gd name="connsiteY7" fmla="*/ 188065 h 293792"/>
                <a:gd name="connsiteX8" fmla="*/ 20003 w 501442"/>
                <a:gd name="connsiteY8" fmla="*/ 209973 h 293792"/>
                <a:gd name="connsiteX9" fmla="*/ 0 w 501442"/>
                <a:gd name="connsiteY9" fmla="*/ 293793 h 293792"/>
                <a:gd name="connsiteX10" fmla="*/ 284798 w 501442"/>
                <a:gd name="connsiteY10" fmla="*/ 293793 h 293792"/>
                <a:gd name="connsiteX11" fmla="*/ 284798 w 501442"/>
                <a:gd name="connsiteY11" fmla="*/ 292840 h 293792"/>
                <a:gd name="connsiteX12" fmla="*/ 365760 w 501442"/>
                <a:gd name="connsiteY12" fmla="*/ 198543 h 293792"/>
                <a:gd name="connsiteX13" fmla="*/ 490538 w 501442"/>
                <a:gd name="connsiteY13" fmla="*/ 67098 h 293792"/>
                <a:gd name="connsiteX14" fmla="*/ 495300 w 501442"/>
                <a:gd name="connsiteY14" fmla="*/ 18520 h 293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01442" h="293792">
                  <a:moveTo>
                    <a:pt x="495300" y="18520"/>
                  </a:moveTo>
                  <a:cubicBezTo>
                    <a:pt x="482918" y="-530"/>
                    <a:pt x="458153" y="-5292"/>
                    <a:pt x="439103" y="6138"/>
                  </a:cubicBezTo>
                  <a:cubicBezTo>
                    <a:pt x="435293" y="8043"/>
                    <a:pt x="433388" y="11853"/>
                    <a:pt x="431483" y="13758"/>
                  </a:cubicBezTo>
                  <a:lnTo>
                    <a:pt x="292418" y="158538"/>
                  </a:lnTo>
                  <a:cubicBezTo>
                    <a:pt x="279083" y="151870"/>
                    <a:pt x="264795" y="146155"/>
                    <a:pt x="250508" y="141393"/>
                  </a:cubicBezTo>
                  <a:cubicBezTo>
                    <a:pt x="228600" y="137583"/>
                    <a:pt x="205740" y="132820"/>
                    <a:pt x="183833" y="132820"/>
                  </a:cubicBezTo>
                  <a:cubicBezTo>
                    <a:pt x="161925" y="132820"/>
                    <a:pt x="139065" y="136630"/>
                    <a:pt x="117158" y="143298"/>
                  </a:cubicBezTo>
                  <a:cubicBezTo>
                    <a:pt x="84773" y="151870"/>
                    <a:pt x="56198" y="168063"/>
                    <a:pt x="32385" y="188065"/>
                  </a:cubicBezTo>
                  <a:cubicBezTo>
                    <a:pt x="26670" y="193780"/>
                    <a:pt x="21908" y="202353"/>
                    <a:pt x="20003" y="209973"/>
                  </a:cubicBezTo>
                  <a:lnTo>
                    <a:pt x="0" y="293793"/>
                  </a:lnTo>
                  <a:lnTo>
                    <a:pt x="284798" y="293793"/>
                  </a:lnTo>
                  <a:lnTo>
                    <a:pt x="284798" y="292840"/>
                  </a:lnTo>
                  <a:lnTo>
                    <a:pt x="365760" y="198543"/>
                  </a:lnTo>
                  <a:lnTo>
                    <a:pt x="490538" y="67098"/>
                  </a:lnTo>
                  <a:cubicBezTo>
                    <a:pt x="501968" y="55668"/>
                    <a:pt x="505778" y="33760"/>
                    <a:pt x="495300" y="1852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Nhóm 1">
            <a:extLst>
              <a:ext uri="{FF2B5EF4-FFF2-40B4-BE49-F238E27FC236}">
                <a16:creationId xmlns:a16="http://schemas.microsoft.com/office/drawing/2014/main" id="{030688E5-A47D-B161-C7F3-FCA625EA722C}"/>
              </a:ext>
            </a:extLst>
          </p:cNvPr>
          <p:cNvGrpSpPr/>
          <p:nvPr/>
        </p:nvGrpSpPr>
        <p:grpSpPr>
          <a:xfrm>
            <a:off x="568054" y="5743140"/>
            <a:ext cx="1024822" cy="754800"/>
            <a:chOff x="958938" y="5657417"/>
            <a:chExt cx="802086" cy="754800"/>
          </a:xfrm>
        </p:grpSpPr>
        <p:sp>
          <p:nvSpPr>
            <p:cNvPr id="42" name="Hình tự do: Hình 97">
              <a:extLst>
                <a:ext uri="{FF2B5EF4-FFF2-40B4-BE49-F238E27FC236}">
                  <a16:creationId xmlns:a16="http://schemas.microsoft.com/office/drawing/2014/main" id="{F802DF11-3ED2-AAB2-AB43-9C18F5A879F0}"/>
                </a:ext>
              </a:extLst>
            </p:cNvPr>
            <p:cNvSpPr/>
            <p:nvPr/>
          </p:nvSpPr>
          <p:spPr>
            <a:xfrm>
              <a:off x="1269988" y="5905549"/>
              <a:ext cx="179253" cy="198995"/>
            </a:xfrm>
            <a:custGeom>
              <a:avLst/>
              <a:gdLst>
                <a:gd name="connsiteX0" fmla="*/ 187547 w 218122"/>
                <a:gd name="connsiteY0" fmla="*/ 64675 h 216788"/>
                <a:gd name="connsiteX1" fmla="*/ 195644 w 218122"/>
                <a:gd name="connsiteY1" fmla="*/ 40672 h 216788"/>
                <a:gd name="connsiteX2" fmla="*/ 177355 w 218122"/>
                <a:gd name="connsiteY2" fmla="*/ 22384 h 216788"/>
                <a:gd name="connsiteX3" fmla="*/ 153353 w 218122"/>
                <a:gd name="connsiteY3" fmla="*/ 30480 h 216788"/>
                <a:gd name="connsiteX4" fmla="*/ 133541 w 218122"/>
                <a:gd name="connsiteY4" fmla="*/ 22384 h 216788"/>
                <a:gd name="connsiteX5" fmla="*/ 122301 w 218122"/>
                <a:gd name="connsiteY5" fmla="*/ 0 h 216788"/>
                <a:gd name="connsiteX6" fmla="*/ 96774 w 218122"/>
                <a:gd name="connsiteY6" fmla="*/ 0 h 216788"/>
                <a:gd name="connsiteX7" fmla="*/ 85439 w 218122"/>
                <a:gd name="connsiteY7" fmla="*/ 22479 h 216788"/>
                <a:gd name="connsiteX8" fmla="*/ 65532 w 218122"/>
                <a:gd name="connsiteY8" fmla="*/ 30575 h 216788"/>
                <a:gd name="connsiteX9" fmla="*/ 41529 w 218122"/>
                <a:gd name="connsiteY9" fmla="*/ 22479 h 216788"/>
                <a:gd name="connsiteX10" fmla="*/ 23241 w 218122"/>
                <a:gd name="connsiteY10" fmla="*/ 40767 h 216788"/>
                <a:gd name="connsiteX11" fmla="*/ 30861 w 218122"/>
                <a:gd name="connsiteY11" fmla="*/ 64770 h 216788"/>
                <a:gd name="connsiteX12" fmla="*/ 22479 w 218122"/>
                <a:gd name="connsiteY12" fmla="*/ 84582 h 216788"/>
                <a:gd name="connsiteX13" fmla="*/ 0 w 218122"/>
                <a:gd name="connsiteY13" fmla="*/ 95821 h 216788"/>
                <a:gd name="connsiteX14" fmla="*/ 0 w 218122"/>
                <a:gd name="connsiteY14" fmla="*/ 120968 h 216788"/>
                <a:gd name="connsiteX15" fmla="*/ 22479 w 218122"/>
                <a:gd name="connsiteY15" fmla="*/ 132302 h 216788"/>
                <a:gd name="connsiteX16" fmla="*/ 30575 w 218122"/>
                <a:gd name="connsiteY16" fmla="*/ 152114 h 216788"/>
                <a:gd name="connsiteX17" fmla="*/ 22479 w 218122"/>
                <a:gd name="connsiteY17" fmla="*/ 176117 h 216788"/>
                <a:gd name="connsiteX18" fmla="*/ 41529 w 218122"/>
                <a:gd name="connsiteY18" fmla="*/ 194405 h 216788"/>
                <a:gd name="connsiteX19" fmla="*/ 65532 w 218122"/>
                <a:gd name="connsiteY19" fmla="*/ 186214 h 216788"/>
                <a:gd name="connsiteX20" fmla="*/ 85344 w 218122"/>
                <a:gd name="connsiteY20" fmla="*/ 194405 h 216788"/>
                <a:gd name="connsiteX21" fmla="*/ 96583 w 218122"/>
                <a:gd name="connsiteY21" fmla="*/ 216789 h 216788"/>
                <a:gd name="connsiteX22" fmla="*/ 122111 w 218122"/>
                <a:gd name="connsiteY22" fmla="*/ 216789 h 216788"/>
                <a:gd name="connsiteX23" fmla="*/ 133445 w 218122"/>
                <a:gd name="connsiteY23" fmla="*/ 194786 h 216788"/>
                <a:gd name="connsiteX24" fmla="*/ 152972 w 218122"/>
                <a:gd name="connsiteY24" fmla="*/ 186880 h 216788"/>
                <a:gd name="connsiteX25" fmla="*/ 176879 w 218122"/>
                <a:gd name="connsiteY25" fmla="*/ 195072 h 216788"/>
                <a:gd name="connsiteX26" fmla="*/ 195167 w 218122"/>
                <a:gd name="connsiteY26" fmla="*/ 176689 h 216788"/>
                <a:gd name="connsiteX27" fmla="*/ 187071 w 218122"/>
                <a:gd name="connsiteY27" fmla="*/ 152781 h 216788"/>
                <a:gd name="connsiteX28" fmla="*/ 195739 w 218122"/>
                <a:gd name="connsiteY28" fmla="*/ 132874 h 216788"/>
                <a:gd name="connsiteX29" fmla="*/ 218123 w 218122"/>
                <a:gd name="connsiteY29" fmla="*/ 121634 h 216788"/>
                <a:gd name="connsiteX30" fmla="*/ 218123 w 218122"/>
                <a:gd name="connsiteY30" fmla="*/ 95821 h 216788"/>
                <a:gd name="connsiteX31" fmla="*/ 195644 w 218122"/>
                <a:gd name="connsiteY31" fmla="*/ 84487 h 216788"/>
                <a:gd name="connsiteX32" fmla="*/ 187547 w 218122"/>
                <a:gd name="connsiteY32" fmla="*/ 64675 h 216788"/>
                <a:gd name="connsiteX33" fmla="*/ 109442 w 218122"/>
                <a:gd name="connsiteY33" fmla="*/ 146875 h 216788"/>
                <a:gd name="connsiteX34" fmla="*/ 71342 w 218122"/>
                <a:gd name="connsiteY34" fmla="*/ 108775 h 216788"/>
                <a:gd name="connsiteX35" fmla="*/ 109442 w 218122"/>
                <a:gd name="connsiteY35" fmla="*/ 70675 h 216788"/>
                <a:gd name="connsiteX36" fmla="*/ 147542 w 218122"/>
                <a:gd name="connsiteY36" fmla="*/ 108775 h 216788"/>
                <a:gd name="connsiteX37" fmla="*/ 109442 w 218122"/>
                <a:gd name="connsiteY37" fmla="*/ 146875 h 216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18122" h="216788">
                  <a:moveTo>
                    <a:pt x="187547" y="64675"/>
                  </a:moveTo>
                  <a:lnTo>
                    <a:pt x="195644" y="40672"/>
                  </a:lnTo>
                  <a:lnTo>
                    <a:pt x="177355" y="22384"/>
                  </a:lnTo>
                  <a:lnTo>
                    <a:pt x="153353" y="30480"/>
                  </a:lnTo>
                  <a:cubicBezTo>
                    <a:pt x="147113" y="26964"/>
                    <a:pt x="140457" y="24244"/>
                    <a:pt x="133541" y="22384"/>
                  </a:cubicBezTo>
                  <a:lnTo>
                    <a:pt x="122301" y="0"/>
                  </a:lnTo>
                  <a:lnTo>
                    <a:pt x="96774" y="0"/>
                  </a:lnTo>
                  <a:lnTo>
                    <a:pt x="85439" y="22479"/>
                  </a:lnTo>
                  <a:cubicBezTo>
                    <a:pt x="78498" y="24356"/>
                    <a:pt x="71813" y="27075"/>
                    <a:pt x="65532" y="30575"/>
                  </a:cubicBezTo>
                  <a:lnTo>
                    <a:pt x="41529" y="22479"/>
                  </a:lnTo>
                  <a:lnTo>
                    <a:pt x="23241" y="40767"/>
                  </a:lnTo>
                  <a:lnTo>
                    <a:pt x="30861" y="64770"/>
                  </a:lnTo>
                  <a:cubicBezTo>
                    <a:pt x="27206" y="70976"/>
                    <a:pt x="24388" y="77637"/>
                    <a:pt x="22479" y="84582"/>
                  </a:cubicBezTo>
                  <a:lnTo>
                    <a:pt x="0" y="95821"/>
                  </a:lnTo>
                  <a:lnTo>
                    <a:pt x="0" y="120968"/>
                  </a:lnTo>
                  <a:lnTo>
                    <a:pt x="22479" y="132302"/>
                  </a:lnTo>
                  <a:cubicBezTo>
                    <a:pt x="24332" y="139221"/>
                    <a:pt x="27052" y="145878"/>
                    <a:pt x="30575" y="152114"/>
                  </a:cubicBezTo>
                  <a:lnTo>
                    <a:pt x="22479" y="176117"/>
                  </a:lnTo>
                  <a:lnTo>
                    <a:pt x="41529" y="194405"/>
                  </a:lnTo>
                  <a:lnTo>
                    <a:pt x="65532" y="186214"/>
                  </a:lnTo>
                  <a:cubicBezTo>
                    <a:pt x="71767" y="189763"/>
                    <a:pt x="78423" y="192515"/>
                    <a:pt x="85344" y="194405"/>
                  </a:cubicBezTo>
                  <a:lnTo>
                    <a:pt x="96583" y="216789"/>
                  </a:lnTo>
                  <a:lnTo>
                    <a:pt x="122111" y="216789"/>
                  </a:lnTo>
                  <a:lnTo>
                    <a:pt x="133445" y="194786"/>
                  </a:lnTo>
                  <a:cubicBezTo>
                    <a:pt x="140245" y="192937"/>
                    <a:pt x="146800" y="190283"/>
                    <a:pt x="152972" y="186880"/>
                  </a:cubicBezTo>
                  <a:lnTo>
                    <a:pt x="176879" y="195072"/>
                  </a:lnTo>
                  <a:lnTo>
                    <a:pt x="195167" y="176689"/>
                  </a:lnTo>
                  <a:lnTo>
                    <a:pt x="187071" y="152781"/>
                  </a:lnTo>
                  <a:cubicBezTo>
                    <a:pt x="190710" y="146497"/>
                    <a:pt x="193618" y="139818"/>
                    <a:pt x="195739" y="132874"/>
                  </a:cubicBezTo>
                  <a:lnTo>
                    <a:pt x="218123" y="121634"/>
                  </a:lnTo>
                  <a:lnTo>
                    <a:pt x="218123" y="95821"/>
                  </a:lnTo>
                  <a:lnTo>
                    <a:pt x="195644" y="84487"/>
                  </a:lnTo>
                  <a:cubicBezTo>
                    <a:pt x="193825" y="77556"/>
                    <a:pt x="191103" y="70896"/>
                    <a:pt x="187547" y="64675"/>
                  </a:cubicBezTo>
                  <a:close/>
                  <a:moveTo>
                    <a:pt x="109442" y="146875"/>
                  </a:moveTo>
                  <a:cubicBezTo>
                    <a:pt x="88401" y="146875"/>
                    <a:pt x="71342" y="129817"/>
                    <a:pt x="71342" y="108775"/>
                  </a:cubicBezTo>
                  <a:cubicBezTo>
                    <a:pt x="71342" y="87734"/>
                    <a:pt x="88401" y="70675"/>
                    <a:pt x="109442" y="70675"/>
                  </a:cubicBezTo>
                  <a:cubicBezTo>
                    <a:pt x="130356" y="70982"/>
                    <a:pt x="147236" y="87861"/>
                    <a:pt x="147542" y="108775"/>
                  </a:cubicBezTo>
                  <a:cubicBezTo>
                    <a:pt x="147542" y="129817"/>
                    <a:pt x="130484" y="146875"/>
                    <a:pt x="109442" y="14687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Hình tự do: Hình 98">
              <a:extLst>
                <a:ext uri="{FF2B5EF4-FFF2-40B4-BE49-F238E27FC236}">
                  <a16:creationId xmlns:a16="http://schemas.microsoft.com/office/drawing/2014/main" id="{621A6C64-877C-7C5D-B2ED-ACC41C9F0D6C}"/>
                </a:ext>
              </a:extLst>
            </p:cNvPr>
            <p:cNvSpPr/>
            <p:nvPr/>
          </p:nvSpPr>
          <p:spPr>
            <a:xfrm>
              <a:off x="1271225" y="6276348"/>
              <a:ext cx="177301" cy="50448"/>
            </a:xfrm>
            <a:custGeom>
              <a:avLst/>
              <a:gdLst>
                <a:gd name="connsiteX0" fmla="*/ 189835 w 215744"/>
                <a:gd name="connsiteY0" fmla="*/ 0 h 54959"/>
                <a:gd name="connsiteX1" fmla="*/ 25910 w 215744"/>
                <a:gd name="connsiteY1" fmla="*/ 0 h 54959"/>
                <a:gd name="connsiteX2" fmla="*/ 48 w 215744"/>
                <a:gd name="connsiteY2" fmla="*/ 29098 h 54959"/>
                <a:gd name="connsiteX3" fmla="*/ 25910 w 215744"/>
                <a:gd name="connsiteY3" fmla="*/ 54959 h 54959"/>
                <a:gd name="connsiteX4" fmla="*/ 189835 w 215744"/>
                <a:gd name="connsiteY4" fmla="*/ 54959 h 54959"/>
                <a:gd name="connsiteX5" fmla="*/ 215696 w 215744"/>
                <a:gd name="connsiteY5" fmla="*/ 25861 h 54959"/>
                <a:gd name="connsiteX6" fmla="*/ 189835 w 215744"/>
                <a:gd name="connsiteY6" fmla="*/ 0 h 54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5744" h="54959">
                  <a:moveTo>
                    <a:pt x="189835" y="0"/>
                  </a:moveTo>
                  <a:lnTo>
                    <a:pt x="25910" y="0"/>
                  </a:lnTo>
                  <a:cubicBezTo>
                    <a:pt x="10734" y="894"/>
                    <a:pt x="-845" y="13922"/>
                    <a:pt x="48" y="29098"/>
                  </a:cubicBezTo>
                  <a:cubicBezTo>
                    <a:pt x="869" y="43027"/>
                    <a:pt x="11981" y="54139"/>
                    <a:pt x="25910" y="54959"/>
                  </a:cubicBezTo>
                  <a:lnTo>
                    <a:pt x="189835" y="54959"/>
                  </a:lnTo>
                  <a:cubicBezTo>
                    <a:pt x="205011" y="54065"/>
                    <a:pt x="216590" y="41037"/>
                    <a:pt x="215696" y="25861"/>
                  </a:cubicBezTo>
                  <a:cubicBezTo>
                    <a:pt x="214875" y="11932"/>
                    <a:pt x="203763" y="820"/>
                    <a:pt x="18983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Hình tự do: Hình 99">
              <a:extLst>
                <a:ext uri="{FF2B5EF4-FFF2-40B4-BE49-F238E27FC236}">
                  <a16:creationId xmlns:a16="http://schemas.microsoft.com/office/drawing/2014/main" id="{22925C02-E797-F178-60AC-F937C9DE9B63}"/>
                </a:ext>
              </a:extLst>
            </p:cNvPr>
            <p:cNvSpPr/>
            <p:nvPr/>
          </p:nvSpPr>
          <p:spPr>
            <a:xfrm>
              <a:off x="1310993" y="6361769"/>
              <a:ext cx="97768" cy="50448"/>
            </a:xfrm>
            <a:custGeom>
              <a:avLst/>
              <a:gdLst>
                <a:gd name="connsiteX0" fmla="*/ 59531 w 118967"/>
                <a:gd name="connsiteY0" fmla="*/ 54959 h 54959"/>
                <a:gd name="connsiteX1" fmla="*/ 118967 w 118967"/>
                <a:gd name="connsiteY1" fmla="*/ 0 h 54959"/>
                <a:gd name="connsiteX2" fmla="*/ 0 w 118967"/>
                <a:gd name="connsiteY2" fmla="*/ 0 h 54959"/>
                <a:gd name="connsiteX3" fmla="*/ 59531 w 118967"/>
                <a:gd name="connsiteY3" fmla="*/ 54959 h 54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967" h="54959">
                  <a:moveTo>
                    <a:pt x="59531" y="54959"/>
                  </a:moveTo>
                  <a:cubicBezTo>
                    <a:pt x="90631" y="54910"/>
                    <a:pt x="116487" y="31001"/>
                    <a:pt x="118967" y="0"/>
                  </a:cubicBezTo>
                  <a:lnTo>
                    <a:pt x="0" y="0"/>
                  </a:lnTo>
                  <a:cubicBezTo>
                    <a:pt x="2527" y="31016"/>
                    <a:pt x="28413" y="54914"/>
                    <a:pt x="59531" y="54959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Hình tự do: Hình 100">
              <a:extLst>
                <a:ext uri="{FF2B5EF4-FFF2-40B4-BE49-F238E27FC236}">
                  <a16:creationId xmlns:a16="http://schemas.microsoft.com/office/drawing/2014/main" id="{595D2965-75D5-6AF6-6E30-B3343A7DCD91}"/>
                </a:ext>
              </a:extLst>
            </p:cNvPr>
            <p:cNvSpPr/>
            <p:nvPr/>
          </p:nvSpPr>
          <p:spPr>
            <a:xfrm>
              <a:off x="1163923" y="5787865"/>
              <a:ext cx="391386" cy="453510"/>
            </a:xfrm>
            <a:custGeom>
              <a:avLst/>
              <a:gdLst>
                <a:gd name="connsiteX0" fmla="*/ 476250 w 476249"/>
                <a:gd name="connsiteY0" fmla="*/ 243364 h 494061"/>
                <a:gd name="connsiteX1" fmla="*/ 476250 w 476249"/>
                <a:gd name="connsiteY1" fmla="*/ 235172 h 494061"/>
                <a:gd name="connsiteX2" fmla="*/ 238125 w 476249"/>
                <a:gd name="connsiteY2" fmla="*/ 0 h 494061"/>
                <a:gd name="connsiteX3" fmla="*/ 238125 w 476249"/>
                <a:gd name="connsiteY3" fmla="*/ 0 h 494061"/>
                <a:gd name="connsiteX4" fmla="*/ 0 w 476249"/>
                <a:gd name="connsiteY4" fmla="*/ 235172 h 494061"/>
                <a:gd name="connsiteX5" fmla="*/ 0 w 476249"/>
                <a:gd name="connsiteY5" fmla="*/ 243364 h 494061"/>
                <a:gd name="connsiteX6" fmla="*/ 16573 w 476249"/>
                <a:gd name="connsiteY6" fmla="*/ 325755 h 494061"/>
                <a:gd name="connsiteX7" fmla="*/ 57912 w 476249"/>
                <a:gd name="connsiteY7" fmla="*/ 393478 h 494061"/>
                <a:gd name="connsiteX8" fmla="*/ 113633 w 476249"/>
                <a:gd name="connsiteY8" fmla="*/ 483965 h 494061"/>
                <a:gd name="connsiteX9" fmla="*/ 130016 w 476249"/>
                <a:gd name="connsiteY9" fmla="*/ 494062 h 494061"/>
                <a:gd name="connsiteX10" fmla="*/ 346234 w 476249"/>
                <a:gd name="connsiteY10" fmla="*/ 494062 h 494061"/>
                <a:gd name="connsiteX11" fmla="*/ 362617 w 476249"/>
                <a:gd name="connsiteY11" fmla="*/ 483965 h 494061"/>
                <a:gd name="connsiteX12" fmla="*/ 418338 w 476249"/>
                <a:gd name="connsiteY12" fmla="*/ 393478 h 494061"/>
                <a:gd name="connsiteX13" fmla="*/ 459676 w 476249"/>
                <a:gd name="connsiteY13" fmla="*/ 325755 h 494061"/>
                <a:gd name="connsiteX14" fmla="*/ 476250 w 476249"/>
                <a:gd name="connsiteY14" fmla="*/ 243364 h 494061"/>
                <a:gd name="connsiteX15" fmla="*/ 421386 w 476249"/>
                <a:gd name="connsiteY15" fmla="*/ 242507 h 494061"/>
                <a:gd name="connsiteX16" fmla="*/ 408718 w 476249"/>
                <a:gd name="connsiteY16" fmla="*/ 306515 h 494061"/>
                <a:gd name="connsiteX17" fmla="*/ 377857 w 476249"/>
                <a:gd name="connsiteY17" fmla="*/ 356807 h 494061"/>
                <a:gd name="connsiteX18" fmla="*/ 323850 w 476249"/>
                <a:gd name="connsiteY18" fmla="*/ 438912 h 494061"/>
                <a:gd name="connsiteX19" fmla="*/ 152400 w 476249"/>
                <a:gd name="connsiteY19" fmla="*/ 438912 h 494061"/>
                <a:gd name="connsiteX20" fmla="*/ 98870 w 476249"/>
                <a:gd name="connsiteY20" fmla="*/ 356521 h 494061"/>
                <a:gd name="connsiteX21" fmla="*/ 68008 w 476249"/>
                <a:gd name="connsiteY21" fmla="*/ 306229 h 494061"/>
                <a:gd name="connsiteX22" fmla="*/ 54864 w 476249"/>
                <a:gd name="connsiteY22" fmla="*/ 242221 h 494061"/>
                <a:gd name="connsiteX23" fmla="*/ 54864 w 476249"/>
                <a:gd name="connsiteY23" fmla="*/ 235363 h 494061"/>
                <a:gd name="connsiteX24" fmla="*/ 237839 w 476249"/>
                <a:gd name="connsiteY24" fmla="*/ 54388 h 494061"/>
                <a:gd name="connsiteX25" fmla="*/ 237839 w 476249"/>
                <a:gd name="connsiteY25" fmla="*/ 54388 h 494061"/>
                <a:gd name="connsiteX26" fmla="*/ 420814 w 476249"/>
                <a:gd name="connsiteY26" fmla="*/ 235363 h 494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76249" h="494061">
                  <a:moveTo>
                    <a:pt x="476250" y="243364"/>
                  </a:moveTo>
                  <a:lnTo>
                    <a:pt x="476250" y="235172"/>
                  </a:lnTo>
                  <a:cubicBezTo>
                    <a:pt x="473823" y="105160"/>
                    <a:pt x="368157" y="804"/>
                    <a:pt x="238125" y="0"/>
                  </a:cubicBezTo>
                  <a:lnTo>
                    <a:pt x="238125" y="0"/>
                  </a:lnTo>
                  <a:cubicBezTo>
                    <a:pt x="108093" y="804"/>
                    <a:pt x="2427" y="105160"/>
                    <a:pt x="0" y="235172"/>
                  </a:cubicBezTo>
                  <a:lnTo>
                    <a:pt x="0" y="243364"/>
                  </a:lnTo>
                  <a:cubicBezTo>
                    <a:pt x="871" y="271562"/>
                    <a:pt x="6473" y="299414"/>
                    <a:pt x="16573" y="325755"/>
                  </a:cubicBezTo>
                  <a:cubicBezTo>
                    <a:pt x="26214" y="350609"/>
                    <a:pt x="40213" y="373543"/>
                    <a:pt x="57912" y="393478"/>
                  </a:cubicBezTo>
                  <a:cubicBezTo>
                    <a:pt x="79724" y="417195"/>
                    <a:pt x="103537" y="463391"/>
                    <a:pt x="113633" y="483965"/>
                  </a:cubicBezTo>
                  <a:cubicBezTo>
                    <a:pt x="116721" y="490180"/>
                    <a:pt x="123076" y="494096"/>
                    <a:pt x="130016" y="494062"/>
                  </a:cubicBezTo>
                  <a:lnTo>
                    <a:pt x="346234" y="494062"/>
                  </a:lnTo>
                  <a:cubicBezTo>
                    <a:pt x="353174" y="494096"/>
                    <a:pt x="359529" y="490180"/>
                    <a:pt x="362617" y="483965"/>
                  </a:cubicBezTo>
                  <a:cubicBezTo>
                    <a:pt x="372713" y="463391"/>
                    <a:pt x="396526" y="417290"/>
                    <a:pt x="418338" y="393478"/>
                  </a:cubicBezTo>
                  <a:cubicBezTo>
                    <a:pt x="436037" y="373543"/>
                    <a:pt x="450036" y="350609"/>
                    <a:pt x="459676" y="325755"/>
                  </a:cubicBezTo>
                  <a:cubicBezTo>
                    <a:pt x="469777" y="299414"/>
                    <a:pt x="475379" y="271562"/>
                    <a:pt x="476250" y="243364"/>
                  </a:cubicBezTo>
                  <a:close/>
                  <a:moveTo>
                    <a:pt x="421386" y="242507"/>
                  </a:moveTo>
                  <a:cubicBezTo>
                    <a:pt x="420709" y="264394"/>
                    <a:pt x="416429" y="286020"/>
                    <a:pt x="408718" y="306515"/>
                  </a:cubicBezTo>
                  <a:cubicBezTo>
                    <a:pt x="401485" y="324971"/>
                    <a:pt x="391037" y="341999"/>
                    <a:pt x="377857" y="356807"/>
                  </a:cubicBezTo>
                  <a:cubicBezTo>
                    <a:pt x="356714" y="381975"/>
                    <a:pt x="338588" y="409531"/>
                    <a:pt x="323850" y="438912"/>
                  </a:cubicBezTo>
                  <a:lnTo>
                    <a:pt x="152400" y="438912"/>
                  </a:lnTo>
                  <a:cubicBezTo>
                    <a:pt x="137831" y="409455"/>
                    <a:pt x="119864" y="381803"/>
                    <a:pt x="98870" y="356521"/>
                  </a:cubicBezTo>
                  <a:cubicBezTo>
                    <a:pt x="85690" y="341713"/>
                    <a:pt x="75241" y="324685"/>
                    <a:pt x="68008" y="306229"/>
                  </a:cubicBezTo>
                  <a:cubicBezTo>
                    <a:pt x="60135" y="285761"/>
                    <a:pt x="55694" y="264135"/>
                    <a:pt x="54864" y="242221"/>
                  </a:cubicBezTo>
                  <a:lnTo>
                    <a:pt x="54864" y="235363"/>
                  </a:lnTo>
                  <a:cubicBezTo>
                    <a:pt x="56570" y="135350"/>
                    <a:pt x="137813" y="54995"/>
                    <a:pt x="237839" y="54388"/>
                  </a:cubicBezTo>
                  <a:lnTo>
                    <a:pt x="237839" y="54388"/>
                  </a:lnTo>
                  <a:cubicBezTo>
                    <a:pt x="337865" y="54995"/>
                    <a:pt x="419109" y="135350"/>
                    <a:pt x="420814" y="23536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Hình tự do: Hình 101">
              <a:extLst>
                <a:ext uri="{FF2B5EF4-FFF2-40B4-BE49-F238E27FC236}">
                  <a16:creationId xmlns:a16="http://schemas.microsoft.com/office/drawing/2014/main" id="{53EFB3AA-DA22-58A3-E183-996FD6918D75}"/>
                </a:ext>
              </a:extLst>
            </p:cNvPr>
            <p:cNvSpPr/>
            <p:nvPr/>
          </p:nvSpPr>
          <p:spPr>
            <a:xfrm>
              <a:off x="1339884" y="5657417"/>
              <a:ext cx="44046" cy="96175"/>
            </a:xfrm>
            <a:custGeom>
              <a:avLst/>
              <a:gdLst>
                <a:gd name="connsiteX0" fmla="*/ 19050 w 38100"/>
                <a:gd name="connsiteY0" fmla="*/ 104775 h 104775"/>
                <a:gd name="connsiteX1" fmla="*/ 38100 w 38100"/>
                <a:gd name="connsiteY1" fmla="*/ 85725 h 104775"/>
                <a:gd name="connsiteX2" fmla="*/ 38100 w 38100"/>
                <a:gd name="connsiteY2" fmla="*/ 19050 h 104775"/>
                <a:gd name="connsiteX3" fmla="*/ 19050 w 38100"/>
                <a:gd name="connsiteY3" fmla="*/ 0 h 104775"/>
                <a:gd name="connsiteX4" fmla="*/ 0 w 38100"/>
                <a:gd name="connsiteY4" fmla="*/ 19050 h 104775"/>
                <a:gd name="connsiteX5" fmla="*/ 0 w 38100"/>
                <a:gd name="connsiteY5" fmla="*/ 85725 h 104775"/>
                <a:gd name="connsiteX6" fmla="*/ 19050 w 38100"/>
                <a:gd name="connsiteY6" fmla="*/ 104775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 h="104775">
                  <a:moveTo>
                    <a:pt x="19050" y="104775"/>
                  </a:moveTo>
                  <a:cubicBezTo>
                    <a:pt x="29571" y="104775"/>
                    <a:pt x="38100" y="96246"/>
                    <a:pt x="38100" y="85725"/>
                  </a:cubicBezTo>
                  <a:lnTo>
                    <a:pt x="38100" y="19050"/>
                  </a:lnTo>
                  <a:cubicBezTo>
                    <a:pt x="38100" y="8529"/>
                    <a:pt x="29571" y="0"/>
                    <a:pt x="19050" y="0"/>
                  </a:cubicBezTo>
                  <a:cubicBezTo>
                    <a:pt x="8529" y="0"/>
                    <a:pt x="0" y="8529"/>
                    <a:pt x="0" y="19050"/>
                  </a:cubicBezTo>
                  <a:lnTo>
                    <a:pt x="0" y="85725"/>
                  </a:lnTo>
                  <a:cubicBezTo>
                    <a:pt x="0" y="96246"/>
                    <a:pt x="8529" y="104775"/>
                    <a:pt x="19050" y="10477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Hình tự do: Hình 102">
              <a:extLst>
                <a:ext uri="{FF2B5EF4-FFF2-40B4-BE49-F238E27FC236}">
                  <a16:creationId xmlns:a16="http://schemas.microsoft.com/office/drawing/2014/main" id="{A0F22B94-76ED-45A0-F75D-A43D7090FD40}"/>
                </a:ext>
              </a:extLst>
            </p:cNvPr>
            <p:cNvSpPr/>
            <p:nvPr/>
          </p:nvSpPr>
          <p:spPr>
            <a:xfrm>
              <a:off x="1069281" y="5757827"/>
              <a:ext cx="69446" cy="77701"/>
            </a:xfrm>
            <a:custGeom>
              <a:avLst/>
              <a:gdLst>
                <a:gd name="connsiteX0" fmla="*/ 52105 w 84504"/>
                <a:gd name="connsiteY0" fmla="*/ 79111 h 84649"/>
                <a:gd name="connsiteX1" fmla="*/ 78965 w 84504"/>
                <a:gd name="connsiteY1" fmla="*/ 79111 h 84649"/>
                <a:gd name="connsiteX2" fmla="*/ 78965 w 84504"/>
                <a:gd name="connsiteY2" fmla="*/ 52250 h 84649"/>
                <a:gd name="connsiteX3" fmla="*/ 31817 w 84504"/>
                <a:gd name="connsiteY3" fmla="*/ 4911 h 84649"/>
                <a:gd name="connsiteX4" fmla="*/ 4910 w 84504"/>
                <a:gd name="connsiteY4" fmla="*/ 6283 h 84649"/>
                <a:gd name="connsiteX5" fmla="*/ 4956 w 84504"/>
                <a:gd name="connsiteY5" fmla="*/ 31866 h 84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504" h="84649">
                  <a:moveTo>
                    <a:pt x="52105" y="79111"/>
                  </a:moveTo>
                  <a:cubicBezTo>
                    <a:pt x="59535" y="86496"/>
                    <a:pt x="71535" y="86496"/>
                    <a:pt x="78965" y="79111"/>
                  </a:cubicBezTo>
                  <a:cubicBezTo>
                    <a:pt x="86351" y="71680"/>
                    <a:pt x="86351" y="59680"/>
                    <a:pt x="78965" y="52250"/>
                  </a:cubicBezTo>
                  <a:lnTo>
                    <a:pt x="31817" y="4911"/>
                  </a:lnTo>
                  <a:cubicBezTo>
                    <a:pt x="24008" y="-2140"/>
                    <a:pt x="11962" y="-1525"/>
                    <a:pt x="4910" y="6283"/>
                  </a:cubicBezTo>
                  <a:cubicBezTo>
                    <a:pt x="-1654" y="13555"/>
                    <a:pt x="-1634" y="24619"/>
                    <a:pt x="4956" y="3186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Hình tự do: Hình 103">
              <a:extLst>
                <a:ext uri="{FF2B5EF4-FFF2-40B4-BE49-F238E27FC236}">
                  <a16:creationId xmlns:a16="http://schemas.microsoft.com/office/drawing/2014/main" id="{F73AE71C-3741-E18D-DF39-BDC5DCE6053C}"/>
                </a:ext>
              </a:extLst>
            </p:cNvPr>
            <p:cNvSpPr/>
            <p:nvPr/>
          </p:nvSpPr>
          <p:spPr>
            <a:xfrm>
              <a:off x="1584755" y="5762364"/>
              <a:ext cx="68705" cy="76579"/>
            </a:xfrm>
            <a:custGeom>
              <a:avLst/>
              <a:gdLst>
                <a:gd name="connsiteX0" fmla="*/ 19446 w 83603"/>
                <a:gd name="connsiteY0" fmla="*/ 83407 h 83426"/>
                <a:gd name="connsiteX1" fmla="*/ 32971 w 83603"/>
                <a:gd name="connsiteY1" fmla="*/ 77787 h 83426"/>
                <a:gd name="connsiteX2" fmla="*/ 80025 w 83603"/>
                <a:gd name="connsiteY2" fmla="*/ 30162 h 83426"/>
                <a:gd name="connsiteX3" fmla="*/ 75664 w 83603"/>
                <a:gd name="connsiteY3" fmla="*/ 3577 h 83426"/>
                <a:gd name="connsiteX4" fmla="*/ 53164 w 83603"/>
                <a:gd name="connsiteY4" fmla="*/ 3778 h 83426"/>
                <a:gd name="connsiteX5" fmla="*/ 5539 w 83603"/>
                <a:gd name="connsiteY5" fmla="*/ 51403 h 83426"/>
                <a:gd name="connsiteX6" fmla="*/ 5539 w 83603"/>
                <a:gd name="connsiteY6" fmla="*/ 78264 h 83426"/>
                <a:gd name="connsiteX7" fmla="*/ 19446 w 83603"/>
                <a:gd name="connsiteY7" fmla="*/ 83407 h 83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603" h="83426">
                  <a:moveTo>
                    <a:pt x="19446" y="83407"/>
                  </a:moveTo>
                  <a:cubicBezTo>
                    <a:pt x="24523" y="83411"/>
                    <a:pt x="29392" y="81388"/>
                    <a:pt x="32971" y="77787"/>
                  </a:cubicBezTo>
                  <a:lnTo>
                    <a:pt x="80025" y="30162"/>
                  </a:lnTo>
                  <a:cubicBezTo>
                    <a:pt x="86162" y="21617"/>
                    <a:pt x="84210" y="9714"/>
                    <a:pt x="75664" y="3577"/>
                  </a:cubicBezTo>
                  <a:cubicBezTo>
                    <a:pt x="68922" y="-1265"/>
                    <a:pt x="59819" y="-1184"/>
                    <a:pt x="53164" y="3778"/>
                  </a:cubicBezTo>
                  <a:lnTo>
                    <a:pt x="5539" y="51403"/>
                  </a:lnTo>
                  <a:cubicBezTo>
                    <a:pt x="-1846" y="58834"/>
                    <a:pt x="-1846" y="70833"/>
                    <a:pt x="5539" y="78264"/>
                  </a:cubicBezTo>
                  <a:cubicBezTo>
                    <a:pt x="9290" y="81786"/>
                    <a:pt x="14306" y="83641"/>
                    <a:pt x="19446" y="83407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Hình tự do: Hình 104">
              <a:extLst>
                <a:ext uri="{FF2B5EF4-FFF2-40B4-BE49-F238E27FC236}">
                  <a16:creationId xmlns:a16="http://schemas.microsoft.com/office/drawing/2014/main" id="{654E55EB-A551-5B1B-4EC3-F2330EF5E26D}"/>
                </a:ext>
              </a:extLst>
            </p:cNvPr>
            <p:cNvSpPr/>
            <p:nvPr/>
          </p:nvSpPr>
          <p:spPr>
            <a:xfrm>
              <a:off x="958938" y="5985287"/>
              <a:ext cx="86105" cy="34973"/>
            </a:xfrm>
            <a:custGeom>
              <a:avLst/>
              <a:gdLst>
                <a:gd name="connsiteX0" fmla="*/ 85725 w 104775"/>
                <a:gd name="connsiteY0" fmla="*/ 0 h 38100"/>
                <a:gd name="connsiteX1" fmla="*/ 19050 w 104775"/>
                <a:gd name="connsiteY1" fmla="*/ 0 h 38100"/>
                <a:gd name="connsiteX2" fmla="*/ 0 w 104775"/>
                <a:gd name="connsiteY2" fmla="*/ 19050 h 38100"/>
                <a:gd name="connsiteX3" fmla="*/ 19050 w 104775"/>
                <a:gd name="connsiteY3" fmla="*/ 38100 h 38100"/>
                <a:gd name="connsiteX4" fmla="*/ 85725 w 104775"/>
                <a:gd name="connsiteY4" fmla="*/ 38100 h 38100"/>
                <a:gd name="connsiteX5" fmla="*/ 104775 w 104775"/>
                <a:gd name="connsiteY5" fmla="*/ 19050 h 38100"/>
                <a:gd name="connsiteX6" fmla="*/ 85725 w 104775"/>
                <a:gd name="connsiteY6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775" h="38100">
                  <a:moveTo>
                    <a:pt x="85725" y="0"/>
                  </a:moveTo>
                  <a:lnTo>
                    <a:pt x="19050" y="0"/>
                  </a:lnTo>
                  <a:cubicBezTo>
                    <a:pt x="8529" y="0"/>
                    <a:pt x="0" y="8529"/>
                    <a:pt x="0" y="19050"/>
                  </a:cubicBezTo>
                  <a:cubicBezTo>
                    <a:pt x="0" y="29571"/>
                    <a:pt x="8529" y="38100"/>
                    <a:pt x="19050" y="38100"/>
                  </a:cubicBezTo>
                  <a:lnTo>
                    <a:pt x="85725" y="38100"/>
                  </a:lnTo>
                  <a:cubicBezTo>
                    <a:pt x="96246" y="38100"/>
                    <a:pt x="104775" y="29571"/>
                    <a:pt x="104775" y="19050"/>
                  </a:cubicBezTo>
                  <a:cubicBezTo>
                    <a:pt x="104775" y="8529"/>
                    <a:pt x="96246" y="0"/>
                    <a:pt x="8572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Hình tự do: Hình 105">
              <a:extLst>
                <a:ext uri="{FF2B5EF4-FFF2-40B4-BE49-F238E27FC236}">
                  <a16:creationId xmlns:a16="http://schemas.microsoft.com/office/drawing/2014/main" id="{03FD8748-ADA4-8EB5-C84B-4328C1585CC8}"/>
                </a:ext>
              </a:extLst>
            </p:cNvPr>
            <p:cNvSpPr/>
            <p:nvPr/>
          </p:nvSpPr>
          <p:spPr>
            <a:xfrm>
              <a:off x="1067520" y="6170285"/>
              <a:ext cx="70059" cy="78689"/>
            </a:xfrm>
            <a:custGeom>
              <a:avLst/>
              <a:gdLst>
                <a:gd name="connsiteX0" fmla="*/ 53808 w 85249"/>
                <a:gd name="connsiteY0" fmla="*/ 4581 h 85725"/>
                <a:gd name="connsiteX1" fmla="*/ 6659 w 85249"/>
                <a:gd name="connsiteY1" fmla="*/ 52206 h 85725"/>
                <a:gd name="connsiteX2" fmla="*/ 4581 w 85249"/>
                <a:gd name="connsiteY2" fmla="*/ 79066 h 85725"/>
                <a:gd name="connsiteX3" fmla="*/ 31442 w 85249"/>
                <a:gd name="connsiteY3" fmla="*/ 81144 h 85725"/>
                <a:gd name="connsiteX4" fmla="*/ 33520 w 85249"/>
                <a:gd name="connsiteY4" fmla="*/ 79066 h 85725"/>
                <a:gd name="connsiteX5" fmla="*/ 80669 w 85249"/>
                <a:gd name="connsiteY5" fmla="*/ 31441 h 85725"/>
                <a:gd name="connsiteX6" fmla="*/ 78590 w 85249"/>
                <a:gd name="connsiteY6" fmla="*/ 4581 h 85725"/>
                <a:gd name="connsiteX7" fmla="*/ 53808 w 85249"/>
                <a:gd name="connsiteY7" fmla="*/ 4581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249" h="85725">
                  <a:moveTo>
                    <a:pt x="53808" y="4581"/>
                  </a:moveTo>
                  <a:lnTo>
                    <a:pt x="6659" y="52206"/>
                  </a:lnTo>
                  <a:cubicBezTo>
                    <a:pt x="-1332" y="59049"/>
                    <a:pt x="-2263" y="71075"/>
                    <a:pt x="4581" y="79066"/>
                  </a:cubicBezTo>
                  <a:cubicBezTo>
                    <a:pt x="11425" y="87058"/>
                    <a:pt x="23451" y="87987"/>
                    <a:pt x="31442" y="81144"/>
                  </a:cubicBezTo>
                  <a:cubicBezTo>
                    <a:pt x="32187" y="80506"/>
                    <a:pt x="32882" y="79811"/>
                    <a:pt x="33520" y="79066"/>
                  </a:cubicBezTo>
                  <a:lnTo>
                    <a:pt x="80669" y="31441"/>
                  </a:lnTo>
                  <a:cubicBezTo>
                    <a:pt x="87512" y="23450"/>
                    <a:pt x="86582" y="11424"/>
                    <a:pt x="78590" y="4581"/>
                  </a:cubicBezTo>
                  <a:cubicBezTo>
                    <a:pt x="71459" y="-1527"/>
                    <a:pt x="60941" y="-1527"/>
                    <a:pt x="53808" y="4581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Hình tự do: Hình 106">
              <a:extLst>
                <a:ext uri="{FF2B5EF4-FFF2-40B4-BE49-F238E27FC236}">
                  <a16:creationId xmlns:a16="http://schemas.microsoft.com/office/drawing/2014/main" id="{778D1B9C-695A-12D1-95BE-599470F28C12}"/>
                </a:ext>
              </a:extLst>
            </p:cNvPr>
            <p:cNvSpPr/>
            <p:nvPr/>
          </p:nvSpPr>
          <p:spPr>
            <a:xfrm>
              <a:off x="1585053" y="6165400"/>
              <a:ext cx="71945" cy="80434"/>
            </a:xfrm>
            <a:custGeom>
              <a:avLst/>
              <a:gdLst>
                <a:gd name="connsiteX0" fmla="*/ 33190 w 87546"/>
                <a:gd name="connsiteY0" fmla="*/ 6283 h 87626"/>
                <a:gd name="connsiteX1" fmla="*/ 6283 w 87546"/>
                <a:gd name="connsiteY1" fmla="*/ 4911 h 87626"/>
                <a:gd name="connsiteX2" fmla="*/ 4911 w 87546"/>
                <a:gd name="connsiteY2" fmla="*/ 31817 h 87626"/>
                <a:gd name="connsiteX3" fmla="*/ 6234 w 87546"/>
                <a:gd name="connsiteY3" fmla="*/ 33144 h 87626"/>
                <a:gd name="connsiteX4" fmla="*/ 53859 w 87546"/>
                <a:gd name="connsiteY4" fmla="*/ 80769 h 87626"/>
                <a:gd name="connsiteX5" fmla="*/ 80689 w 87546"/>
                <a:gd name="connsiteY5" fmla="*/ 83213 h 87626"/>
                <a:gd name="connsiteX6" fmla="*/ 83133 w 87546"/>
                <a:gd name="connsiteY6" fmla="*/ 56384 h 87626"/>
                <a:gd name="connsiteX7" fmla="*/ 80052 w 87546"/>
                <a:gd name="connsiteY7" fmla="*/ 53432 h 87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546" h="87626">
                  <a:moveTo>
                    <a:pt x="33190" y="6283"/>
                  </a:moveTo>
                  <a:cubicBezTo>
                    <a:pt x="26139" y="-1525"/>
                    <a:pt x="14093" y="-2140"/>
                    <a:pt x="6283" y="4911"/>
                  </a:cubicBezTo>
                  <a:cubicBezTo>
                    <a:pt x="-1525" y="11961"/>
                    <a:pt x="-2140" y="24007"/>
                    <a:pt x="4911" y="31817"/>
                  </a:cubicBezTo>
                  <a:cubicBezTo>
                    <a:pt x="5330" y="32280"/>
                    <a:pt x="5772" y="32724"/>
                    <a:pt x="6234" y="33144"/>
                  </a:cubicBezTo>
                  <a:lnTo>
                    <a:pt x="53859" y="80769"/>
                  </a:lnTo>
                  <a:cubicBezTo>
                    <a:pt x="60593" y="88853"/>
                    <a:pt x="72605" y="89947"/>
                    <a:pt x="80689" y="83213"/>
                  </a:cubicBezTo>
                  <a:cubicBezTo>
                    <a:pt x="88773" y="76480"/>
                    <a:pt x="89866" y="64468"/>
                    <a:pt x="83133" y="56384"/>
                  </a:cubicBezTo>
                  <a:cubicBezTo>
                    <a:pt x="82219" y="55288"/>
                    <a:pt x="81187" y="54298"/>
                    <a:pt x="80052" y="5343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Hình tự do: Hình 107">
              <a:extLst>
                <a:ext uri="{FF2B5EF4-FFF2-40B4-BE49-F238E27FC236}">
                  <a16:creationId xmlns:a16="http://schemas.microsoft.com/office/drawing/2014/main" id="{ED61FE9A-0A40-830A-FD1D-11606B529DBE}"/>
                </a:ext>
              </a:extLst>
            </p:cNvPr>
            <p:cNvSpPr/>
            <p:nvPr/>
          </p:nvSpPr>
          <p:spPr>
            <a:xfrm>
              <a:off x="1674919" y="5984675"/>
              <a:ext cx="86105" cy="34973"/>
            </a:xfrm>
            <a:custGeom>
              <a:avLst/>
              <a:gdLst>
                <a:gd name="connsiteX0" fmla="*/ 85725 w 104775"/>
                <a:gd name="connsiteY0" fmla="*/ 0 h 38100"/>
                <a:gd name="connsiteX1" fmla="*/ 19050 w 104775"/>
                <a:gd name="connsiteY1" fmla="*/ 0 h 38100"/>
                <a:gd name="connsiteX2" fmla="*/ 0 w 104775"/>
                <a:gd name="connsiteY2" fmla="*/ 19050 h 38100"/>
                <a:gd name="connsiteX3" fmla="*/ 19050 w 104775"/>
                <a:gd name="connsiteY3" fmla="*/ 38100 h 38100"/>
                <a:gd name="connsiteX4" fmla="*/ 85725 w 104775"/>
                <a:gd name="connsiteY4" fmla="*/ 38100 h 38100"/>
                <a:gd name="connsiteX5" fmla="*/ 104775 w 104775"/>
                <a:gd name="connsiteY5" fmla="*/ 19050 h 38100"/>
                <a:gd name="connsiteX6" fmla="*/ 85725 w 104775"/>
                <a:gd name="connsiteY6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775" h="38100">
                  <a:moveTo>
                    <a:pt x="85725" y="0"/>
                  </a:moveTo>
                  <a:lnTo>
                    <a:pt x="19050" y="0"/>
                  </a:lnTo>
                  <a:cubicBezTo>
                    <a:pt x="8529" y="0"/>
                    <a:pt x="0" y="8529"/>
                    <a:pt x="0" y="19050"/>
                  </a:cubicBezTo>
                  <a:cubicBezTo>
                    <a:pt x="0" y="29571"/>
                    <a:pt x="8529" y="38100"/>
                    <a:pt x="19050" y="38100"/>
                  </a:cubicBezTo>
                  <a:lnTo>
                    <a:pt x="85725" y="38100"/>
                  </a:lnTo>
                  <a:cubicBezTo>
                    <a:pt x="96246" y="38100"/>
                    <a:pt x="104775" y="29571"/>
                    <a:pt x="104775" y="19050"/>
                  </a:cubicBezTo>
                  <a:cubicBezTo>
                    <a:pt x="104775" y="8529"/>
                    <a:pt x="96246" y="0"/>
                    <a:pt x="8572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C1F5E13-8368-752F-F227-8DAC1C052D3C}"/>
              </a:ext>
            </a:extLst>
          </p:cNvPr>
          <p:cNvGrpSpPr/>
          <p:nvPr/>
        </p:nvGrpSpPr>
        <p:grpSpPr>
          <a:xfrm>
            <a:off x="4843361" y="111113"/>
            <a:ext cx="4323231" cy="721881"/>
            <a:chOff x="4217868" y="144982"/>
            <a:chExt cx="4323231" cy="755218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55CF662C-4BBB-9C9D-3B19-B76464E59B0A}"/>
                </a:ext>
              </a:extLst>
            </p:cNvPr>
            <p:cNvGrpSpPr/>
            <p:nvPr/>
          </p:nvGrpSpPr>
          <p:grpSpPr>
            <a:xfrm>
              <a:off x="4217868" y="144982"/>
              <a:ext cx="4323231" cy="755218"/>
              <a:chOff x="4189320" y="144982"/>
              <a:chExt cx="5377068" cy="755218"/>
            </a:xfrm>
          </p:grpSpPr>
          <p:sp>
            <p:nvSpPr>
              <p:cNvPr id="56" name="Rectangle: Rounded Corners 55">
                <a:extLst>
                  <a:ext uri="{FF2B5EF4-FFF2-40B4-BE49-F238E27FC236}">
                    <a16:creationId xmlns:a16="http://schemas.microsoft.com/office/drawing/2014/main" id="{D41030CB-E9FC-BA78-FF7A-0F4D90BB9497}"/>
                  </a:ext>
                </a:extLst>
              </p:cNvPr>
              <p:cNvSpPr/>
              <p:nvPr/>
            </p:nvSpPr>
            <p:spPr>
              <a:xfrm>
                <a:off x="4189320" y="144982"/>
                <a:ext cx="5377068" cy="755218"/>
              </a:xfrm>
              <a:prstGeom prst="roundRect">
                <a:avLst>
                  <a:gd name="adj" fmla="val 50000"/>
                </a:avLst>
              </a:prstGeom>
              <a:solidFill>
                <a:srgbClr val="00A29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3BFAD3D9-CAE6-1798-F53E-2BDCE61C26D9}"/>
                  </a:ext>
                </a:extLst>
              </p:cNvPr>
              <p:cNvSpPr txBox="1"/>
              <p:nvPr/>
            </p:nvSpPr>
            <p:spPr>
              <a:xfrm>
                <a:off x="5131566" y="241855"/>
                <a:ext cx="4302956" cy="5473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spc="10" dirty="0" err="1">
                    <a:solidFill>
                      <a:schemeClr val="bg1"/>
                    </a:solidFill>
                    <a:effectLst/>
                    <a:latin typeface="Roboto Medium" panose="02000000000000000000" pitchFamily="2" charset="0"/>
                    <a:ea typeface="Roboto Medium" panose="02000000000000000000" pitchFamily="2" charset="0"/>
                  </a:rPr>
                  <a:t>Lí</a:t>
                </a:r>
                <a:r>
                  <a:rPr lang="en-US" sz="2800" b="1" spc="10" dirty="0">
                    <a:solidFill>
                      <a:schemeClr val="bg1"/>
                    </a:solidFill>
                    <a:effectLst/>
                    <a:latin typeface="Roboto Medium" panose="02000000000000000000" pitchFamily="2" charset="0"/>
                    <a:ea typeface="Roboto Medium" panose="02000000000000000000" pitchFamily="2" charset="0"/>
                  </a:rPr>
                  <a:t> do </a:t>
                </a:r>
                <a:r>
                  <a:rPr lang="en-US" sz="2800" b="1" spc="10" dirty="0" err="1">
                    <a:solidFill>
                      <a:schemeClr val="bg1"/>
                    </a:solidFill>
                    <a:effectLst/>
                    <a:latin typeface="Roboto Medium" panose="02000000000000000000" pitchFamily="2" charset="0"/>
                    <a:ea typeface="Roboto Medium" panose="02000000000000000000" pitchFamily="2" charset="0"/>
                  </a:rPr>
                  <a:t>chọn</a:t>
                </a:r>
                <a:r>
                  <a:rPr lang="en-US" sz="2800" b="1" spc="10" dirty="0">
                    <a:solidFill>
                      <a:schemeClr val="bg1"/>
                    </a:solidFill>
                    <a:effectLst/>
                    <a:latin typeface="Roboto Medium" panose="02000000000000000000" pitchFamily="2" charset="0"/>
                    <a:ea typeface="Roboto Medium" panose="02000000000000000000" pitchFamily="2" charset="0"/>
                  </a:rPr>
                  <a:t> </a:t>
                </a:r>
                <a:r>
                  <a:rPr lang="en-US" sz="2800" b="1" spc="10" dirty="0" err="1">
                    <a:solidFill>
                      <a:schemeClr val="bg1"/>
                    </a:solidFill>
                    <a:effectLst/>
                    <a:latin typeface="Roboto Medium" panose="02000000000000000000" pitchFamily="2" charset="0"/>
                    <a:ea typeface="Roboto Medium" panose="02000000000000000000" pitchFamily="2" charset="0"/>
                  </a:rPr>
                  <a:t>biện</a:t>
                </a:r>
                <a:r>
                  <a:rPr lang="en-US" sz="2800" b="1" spc="10" dirty="0">
                    <a:solidFill>
                      <a:schemeClr val="bg1"/>
                    </a:solidFill>
                    <a:effectLst/>
                    <a:latin typeface="Roboto Medium" panose="02000000000000000000" pitchFamily="2" charset="0"/>
                    <a:ea typeface="Roboto Medium" panose="02000000000000000000" pitchFamily="2" charset="0"/>
                  </a:rPr>
                  <a:t> </a:t>
                </a:r>
                <a:r>
                  <a:rPr lang="en-US" sz="2800" b="1" spc="10" dirty="0" err="1">
                    <a:solidFill>
                      <a:schemeClr val="bg1"/>
                    </a:solidFill>
                    <a:effectLst/>
                    <a:latin typeface="Roboto Medium" panose="02000000000000000000" pitchFamily="2" charset="0"/>
                    <a:ea typeface="Roboto Medium" panose="02000000000000000000" pitchFamily="2" charset="0"/>
                  </a:rPr>
                  <a:t>pháp</a:t>
                </a:r>
                <a:endParaRPr lang="vi-VN" sz="2800" b="1" spc="10" dirty="0">
                  <a:solidFill>
                    <a:schemeClr val="bg1"/>
                  </a:solidFill>
                  <a:effectLst/>
                  <a:latin typeface="Roboto Medium" panose="02000000000000000000" pitchFamily="2" charset="0"/>
                  <a:ea typeface="Roboto Medium" panose="02000000000000000000" pitchFamily="2" charset="0"/>
                </a:endParaRPr>
              </a:p>
            </p:txBody>
          </p:sp>
        </p:grp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70CB574E-7AB3-0FCF-4A4A-0DC6603AAE32}"/>
                </a:ext>
              </a:extLst>
            </p:cNvPr>
            <p:cNvSpPr/>
            <p:nvPr/>
          </p:nvSpPr>
          <p:spPr>
            <a:xfrm>
              <a:off x="4305662" y="212470"/>
              <a:ext cx="581990" cy="5819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808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1</a:t>
              </a:r>
            </a:p>
          </p:txBody>
        </p:sp>
      </p:grpSp>
      <p:sp>
        <p:nvSpPr>
          <p:cNvPr id="105" name="Freeform 8">
            <a:extLst>
              <a:ext uri="{FF2B5EF4-FFF2-40B4-BE49-F238E27FC236}">
                <a16:creationId xmlns:a16="http://schemas.microsoft.com/office/drawing/2014/main" id="{BFDBEAAB-CDE2-C7A3-BB93-62A5C8E1F307}"/>
              </a:ext>
            </a:extLst>
          </p:cNvPr>
          <p:cNvSpPr/>
          <p:nvPr/>
        </p:nvSpPr>
        <p:spPr>
          <a:xfrm>
            <a:off x="10744612" y="50514"/>
            <a:ext cx="1407750" cy="1364264"/>
          </a:xfrm>
          <a:custGeom>
            <a:avLst/>
            <a:gdLst/>
            <a:ahLst/>
            <a:cxnLst/>
            <a:rect l="l" t="t" r="r" b="b"/>
            <a:pathLst>
              <a:path w="4497674" h="4114800">
                <a:moveTo>
                  <a:pt x="0" y="0"/>
                </a:moveTo>
                <a:lnTo>
                  <a:pt x="4497674" y="0"/>
                </a:lnTo>
                <a:lnTo>
                  <a:pt x="44976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9291913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A87830BE-EEF7-4034-8ABE-3212DB467DB4}"/>
              </a:ext>
            </a:extLst>
          </p:cNvPr>
          <p:cNvGrpSpPr/>
          <p:nvPr/>
        </p:nvGrpSpPr>
        <p:grpSpPr>
          <a:xfrm rot="16200000">
            <a:off x="932367" y="-181099"/>
            <a:ext cx="1591582" cy="2429117"/>
            <a:chOff x="1494518" y="2154101"/>
            <a:chExt cx="1591582" cy="2429117"/>
          </a:xfrm>
        </p:grpSpPr>
        <p:sp>
          <p:nvSpPr>
            <p:cNvPr id="105" name="Rectangle: Top Corners Rounded 104">
              <a:extLst>
                <a:ext uri="{FF2B5EF4-FFF2-40B4-BE49-F238E27FC236}">
                  <a16:creationId xmlns:a16="http://schemas.microsoft.com/office/drawing/2014/main" id="{F1B87F23-BD02-4DB3-947D-2F61C5B87FEF}"/>
                </a:ext>
              </a:extLst>
            </p:cNvPr>
            <p:cNvSpPr/>
            <p:nvPr/>
          </p:nvSpPr>
          <p:spPr>
            <a:xfrm>
              <a:off x="1494518" y="2209802"/>
              <a:ext cx="1591582" cy="2373416"/>
            </a:xfrm>
            <a:prstGeom prst="round2SameRect">
              <a:avLst>
                <a:gd name="adj1" fmla="val 12063"/>
                <a:gd name="adj2" fmla="val 0"/>
              </a:avLst>
            </a:prstGeom>
            <a:solidFill>
              <a:srgbClr val="EE95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5D8301A0-49D9-41A5-A227-2E35458E6401}"/>
                </a:ext>
              </a:extLst>
            </p:cNvPr>
            <p:cNvSpPr txBox="1"/>
            <p:nvPr/>
          </p:nvSpPr>
          <p:spPr>
            <a:xfrm rot="5400000">
              <a:off x="1305770" y="2434208"/>
              <a:ext cx="188365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E6E7E9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NỘI</a:t>
              </a:r>
              <a:r>
                <a:rPr lang="en-US" sz="4000" b="1" dirty="0">
                  <a:solidFill>
                    <a:srgbClr val="E6E7E9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DUNG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236675CF-5B12-4D6B-8C03-F29656450255}"/>
                </a:ext>
              </a:extLst>
            </p:cNvPr>
            <p:cNvSpPr txBox="1"/>
            <p:nvPr/>
          </p:nvSpPr>
          <p:spPr>
            <a:xfrm rot="5400000">
              <a:off x="1954268" y="3614914"/>
              <a:ext cx="89443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E6E7E9"/>
                  </a:solidFill>
                  <a:latin typeface="Tw Cen MT" panose="020B0602020104020603" pitchFamily="34" charset="0"/>
                </a:rPr>
                <a:t>3</a:t>
              </a:r>
            </a:p>
          </p:txBody>
        </p:sp>
      </p:grpSp>
      <p:sp>
        <p:nvSpPr>
          <p:cNvPr id="66" name="Hình tự do: Hình 65">
            <a:extLst>
              <a:ext uri="{FF2B5EF4-FFF2-40B4-BE49-F238E27FC236}">
                <a16:creationId xmlns:a16="http://schemas.microsoft.com/office/drawing/2014/main" id="{CF78A0A1-84DC-40E8-B3C3-D4EDAA14E75F}"/>
              </a:ext>
            </a:extLst>
          </p:cNvPr>
          <p:cNvSpPr/>
          <p:nvPr/>
        </p:nvSpPr>
        <p:spPr>
          <a:xfrm>
            <a:off x="2397251" y="237669"/>
            <a:ext cx="9359368" cy="1591584"/>
          </a:xfrm>
          <a:custGeom>
            <a:avLst/>
            <a:gdLst>
              <a:gd name="connsiteX0" fmla="*/ 8000251 w 9591834"/>
              <a:gd name="connsiteY0" fmla="*/ 0 h 1591584"/>
              <a:gd name="connsiteX1" fmla="*/ 9326565 w 9591834"/>
              <a:gd name="connsiteY1" fmla="*/ 0 h 1591584"/>
              <a:gd name="connsiteX2" fmla="*/ 9591834 w 9591834"/>
              <a:gd name="connsiteY2" fmla="*/ 265269 h 1591584"/>
              <a:gd name="connsiteX3" fmla="*/ 9591834 w 9591834"/>
              <a:gd name="connsiteY3" fmla="*/ 1326314 h 1591584"/>
              <a:gd name="connsiteX4" fmla="*/ 9326565 w 9591834"/>
              <a:gd name="connsiteY4" fmla="*/ 1591583 h 1591584"/>
              <a:gd name="connsiteX5" fmla="*/ 9261079 w 9591834"/>
              <a:gd name="connsiteY5" fmla="*/ 1591583 h 1591584"/>
              <a:gd name="connsiteX6" fmla="*/ 9261079 w 9591834"/>
              <a:gd name="connsiteY6" fmla="*/ 1591584 h 1591584"/>
              <a:gd name="connsiteX7" fmla="*/ 0 w 9591834"/>
              <a:gd name="connsiteY7" fmla="*/ 1591584 h 1591584"/>
              <a:gd name="connsiteX8" fmla="*/ 0 w 9591834"/>
              <a:gd name="connsiteY8" fmla="*/ 1247958 h 1591584"/>
              <a:gd name="connsiteX9" fmla="*/ 51278 w 9591834"/>
              <a:gd name="connsiteY9" fmla="*/ 1242789 h 1591584"/>
              <a:gd name="connsiteX10" fmla="*/ 456764 w 9591834"/>
              <a:gd name="connsiteY10" fmla="*/ 745274 h 1591584"/>
              <a:gd name="connsiteX11" fmla="*/ 51278 w 9591834"/>
              <a:gd name="connsiteY11" fmla="*/ 247759 h 1591584"/>
              <a:gd name="connsiteX12" fmla="*/ 0 w 9591834"/>
              <a:gd name="connsiteY12" fmla="*/ 242590 h 1591584"/>
              <a:gd name="connsiteX13" fmla="*/ 0 w 9591834"/>
              <a:gd name="connsiteY13" fmla="*/ 1 h 1591584"/>
              <a:gd name="connsiteX14" fmla="*/ 8000251 w 9591834"/>
              <a:gd name="connsiteY14" fmla="*/ 1 h 159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91834" h="1591584">
                <a:moveTo>
                  <a:pt x="8000251" y="0"/>
                </a:moveTo>
                <a:lnTo>
                  <a:pt x="9326565" y="0"/>
                </a:lnTo>
                <a:cubicBezTo>
                  <a:pt x="9473069" y="0"/>
                  <a:pt x="9591834" y="118765"/>
                  <a:pt x="9591834" y="265269"/>
                </a:cubicBezTo>
                <a:lnTo>
                  <a:pt x="9591834" y="1326314"/>
                </a:lnTo>
                <a:cubicBezTo>
                  <a:pt x="9591834" y="1472818"/>
                  <a:pt x="9473069" y="1591583"/>
                  <a:pt x="9326565" y="1591583"/>
                </a:cubicBezTo>
                <a:lnTo>
                  <a:pt x="9261079" y="1591583"/>
                </a:lnTo>
                <a:lnTo>
                  <a:pt x="9261079" y="1591584"/>
                </a:lnTo>
                <a:lnTo>
                  <a:pt x="0" y="1591584"/>
                </a:lnTo>
                <a:lnTo>
                  <a:pt x="0" y="1247958"/>
                </a:lnTo>
                <a:lnTo>
                  <a:pt x="51278" y="1242789"/>
                </a:lnTo>
                <a:cubicBezTo>
                  <a:pt x="282689" y="1195435"/>
                  <a:pt x="456764" y="990684"/>
                  <a:pt x="456764" y="745274"/>
                </a:cubicBezTo>
                <a:cubicBezTo>
                  <a:pt x="456764" y="499865"/>
                  <a:pt x="282689" y="295113"/>
                  <a:pt x="51278" y="247759"/>
                </a:cubicBezTo>
                <a:lnTo>
                  <a:pt x="0" y="242590"/>
                </a:lnTo>
                <a:lnTo>
                  <a:pt x="0" y="1"/>
                </a:lnTo>
                <a:lnTo>
                  <a:pt x="8000251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9" name="TextBox 114">
            <a:extLst>
              <a:ext uri="{FF2B5EF4-FFF2-40B4-BE49-F238E27FC236}">
                <a16:creationId xmlns:a16="http://schemas.microsoft.com/office/drawing/2014/main" id="{863733EC-21F6-4CF9-BF4E-EDCA454471BC}"/>
              </a:ext>
            </a:extLst>
          </p:cNvPr>
          <p:cNvSpPr txBox="1"/>
          <p:nvPr/>
        </p:nvSpPr>
        <p:spPr>
          <a:xfrm>
            <a:off x="3224478" y="683894"/>
            <a:ext cx="7290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EE9524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Phối hợp với phụ huynh</a:t>
            </a:r>
            <a:endParaRPr lang="en-US" sz="3600" b="1" dirty="0">
              <a:solidFill>
                <a:srgbClr val="EE9524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pic>
        <p:nvPicPr>
          <p:cNvPr id="19" name="Picture 8">
            <a:extLst>
              <a:ext uri="{FF2B5EF4-FFF2-40B4-BE49-F238E27FC236}">
                <a16:creationId xmlns:a16="http://schemas.microsoft.com/office/drawing/2014/main" id="{87B99244-DA1F-42E2-8901-8023C500AF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668" y="599439"/>
            <a:ext cx="907482" cy="815243"/>
          </a:xfrm>
          <a:prstGeom prst="rect">
            <a:avLst/>
          </a:prstGeom>
        </p:spPr>
      </p:pic>
      <p:sp>
        <p:nvSpPr>
          <p:cNvPr id="39" name="Freeform 3">
            <a:extLst>
              <a:ext uri="{FF2B5EF4-FFF2-40B4-BE49-F238E27FC236}">
                <a16:creationId xmlns:a16="http://schemas.microsoft.com/office/drawing/2014/main" id="{3C66ABAF-09CF-498E-BE80-E2E2F436DDE9}"/>
              </a:ext>
            </a:extLst>
          </p:cNvPr>
          <p:cNvSpPr/>
          <p:nvPr/>
        </p:nvSpPr>
        <p:spPr>
          <a:xfrm flipH="1">
            <a:off x="379307" y="3823438"/>
            <a:ext cx="2623010" cy="3046989"/>
          </a:xfrm>
          <a:custGeom>
            <a:avLst/>
            <a:gdLst/>
            <a:ahLst/>
            <a:cxnLst/>
            <a:rect l="l" t="t" r="r" b="b"/>
            <a:pathLst>
              <a:path w="1646292" h="2166173">
                <a:moveTo>
                  <a:pt x="0" y="0"/>
                </a:moveTo>
                <a:lnTo>
                  <a:pt x="1646292" y="0"/>
                </a:lnTo>
                <a:lnTo>
                  <a:pt x="1646292" y="2166173"/>
                </a:lnTo>
                <a:lnTo>
                  <a:pt x="0" y="21661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ED12D6F-C808-4A3D-9D63-EDE5AFEA785D}"/>
              </a:ext>
            </a:extLst>
          </p:cNvPr>
          <p:cNvSpPr txBox="1"/>
          <p:nvPr/>
        </p:nvSpPr>
        <p:spPr>
          <a:xfrm>
            <a:off x="1231434" y="2062495"/>
            <a:ext cx="35582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Cách</a:t>
            </a:r>
            <a:r>
              <a:rPr lang="en-US" sz="2400" b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400" b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thực</a:t>
            </a:r>
            <a:r>
              <a:rPr lang="en-US" sz="2400" b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400" b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hiện</a:t>
            </a:r>
            <a:endParaRPr lang="en-US" sz="2400" i="1" dirty="0">
              <a:solidFill>
                <a:srgbClr val="03A1A4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1EC4022-17EA-4609-AF6C-529B63B7EDCD}"/>
              </a:ext>
            </a:extLst>
          </p:cNvPr>
          <p:cNvGrpSpPr/>
          <p:nvPr/>
        </p:nvGrpSpPr>
        <p:grpSpPr>
          <a:xfrm>
            <a:off x="473509" y="2062495"/>
            <a:ext cx="718538" cy="519554"/>
            <a:chOff x="909380" y="2134616"/>
            <a:chExt cx="834390" cy="552449"/>
          </a:xfrm>
          <a:solidFill>
            <a:srgbClr val="FF0066"/>
          </a:solidFill>
        </p:grpSpPr>
        <p:sp>
          <p:nvSpPr>
            <p:cNvPr id="28" name="Hình tự do: Hình 25">
              <a:extLst>
                <a:ext uri="{FF2B5EF4-FFF2-40B4-BE49-F238E27FC236}">
                  <a16:creationId xmlns:a16="http://schemas.microsoft.com/office/drawing/2014/main" id="{DB845E06-C616-4A2A-B429-FC0A18D736BA}"/>
                </a:ext>
              </a:extLst>
            </p:cNvPr>
            <p:cNvSpPr/>
            <p:nvPr/>
          </p:nvSpPr>
          <p:spPr>
            <a:xfrm>
              <a:off x="1057970" y="2134616"/>
              <a:ext cx="685800" cy="476250"/>
            </a:xfrm>
            <a:custGeom>
              <a:avLst/>
              <a:gdLst>
                <a:gd name="connsiteX0" fmla="*/ 647700 w 685800"/>
                <a:gd name="connsiteY0" fmla="*/ 0 h 476250"/>
                <a:gd name="connsiteX1" fmla="*/ 38100 w 685800"/>
                <a:gd name="connsiteY1" fmla="*/ 0 h 476250"/>
                <a:gd name="connsiteX2" fmla="*/ 0 w 685800"/>
                <a:gd name="connsiteY2" fmla="*/ 38100 h 476250"/>
                <a:gd name="connsiteX3" fmla="*/ 0 w 685800"/>
                <a:gd name="connsiteY3" fmla="*/ 176213 h 476250"/>
                <a:gd name="connsiteX4" fmla="*/ 34290 w 685800"/>
                <a:gd name="connsiteY4" fmla="*/ 171450 h 476250"/>
                <a:gd name="connsiteX5" fmla="*/ 57150 w 685800"/>
                <a:gd name="connsiteY5" fmla="*/ 173355 h 476250"/>
                <a:gd name="connsiteX6" fmla="*/ 57150 w 685800"/>
                <a:gd name="connsiteY6" fmla="*/ 57150 h 476250"/>
                <a:gd name="connsiteX7" fmla="*/ 628650 w 685800"/>
                <a:gd name="connsiteY7" fmla="*/ 57150 h 476250"/>
                <a:gd name="connsiteX8" fmla="*/ 628650 w 685800"/>
                <a:gd name="connsiteY8" fmla="*/ 419100 h 476250"/>
                <a:gd name="connsiteX9" fmla="*/ 305753 w 685800"/>
                <a:gd name="connsiteY9" fmla="*/ 419100 h 476250"/>
                <a:gd name="connsiteX10" fmla="*/ 251460 w 685800"/>
                <a:gd name="connsiteY10" fmla="*/ 476250 h 476250"/>
                <a:gd name="connsiteX11" fmla="*/ 647700 w 685800"/>
                <a:gd name="connsiteY11" fmla="*/ 476250 h 476250"/>
                <a:gd name="connsiteX12" fmla="*/ 685800 w 685800"/>
                <a:gd name="connsiteY12" fmla="*/ 438150 h 476250"/>
                <a:gd name="connsiteX13" fmla="*/ 685800 w 685800"/>
                <a:gd name="connsiteY13" fmla="*/ 38100 h 476250"/>
                <a:gd name="connsiteX14" fmla="*/ 647700 w 685800"/>
                <a:gd name="connsiteY14" fmla="*/ 0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85800" h="476250">
                  <a:moveTo>
                    <a:pt x="647700" y="0"/>
                  </a:moveTo>
                  <a:lnTo>
                    <a:pt x="38100" y="0"/>
                  </a:lnTo>
                  <a:cubicBezTo>
                    <a:pt x="17145" y="0"/>
                    <a:pt x="0" y="17145"/>
                    <a:pt x="0" y="38100"/>
                  </a:cubicBezTo>
                  <a:lnTo>
                    <a:pt x="0" y="176213"/>
                  </a:lnTo>
                  <a:cubicBezTo>
                    <a:pt x="10478" y="173355"/>
                    <a:pt x="22860" y="171450"/>
                    <a:pt x="34290" y="171450"/>
                  </a:cubicBezTo>
                  <a:cubicBezTo>
                    <a:pt x="41910" y="171450"/>
                    <a:pt x="49530" y="172402"/>
                    <a:pt x="57150" y="173355"/>
                  </a:cubicBezTo>
                  <a:lnTo>
                    <a:pt x="57150" y="57150"/>
                  </a:lnTo>
                  <a:lnTo>
                    <a:pt x="628650" y="57150"/>
                  </a:lnTo>
                  <a:lnTo>
                    <a:pt x="628650" y="419100"/>
                  </a:lnTo>
                  <a:lnTo>
                    <a:pt x="305753" y="419100"/>
                  </a:lnTo>
                  <a:lnTo>
                    <a:pt x="251460" y="476250"/>
                  </a:lnTo>
                  <a:lnTo>
                    <a:pt x="647700" y="476250"/>
                  </a:lnTo>
                  <a:cubicBezTo>
                    <a:pt x="668655" y="476250"/>
                    <a:pt x="685800" y="459105"/>
                    <a:pt x="685800" y="438150"/>
                  </a:cubicBezTo>
                  <a:lnTo>
                    <a:pt x="685800" y="38100"/>
                  </a:lnTo>
                  <a:cubicBezTo>
                    <a:pt x="685800" y="17145"/>
                    <a:pt x="668655" y="0"/>
                    <a:pt x="647700" y="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Hình tự do: Hình 26">
              <a:extLst>
                <a:ext uri="{FF2B5EF4-FFF2-40B4-BE49-F238E27FC236}">
                  <a16:creationId xmlns:a16="http://schemas.microsoft.com/office/drawing/2014/main" id="{3C49F80F-EE5E-47F9-9EB4-485586D37212}"/>
                </a:ext>
              </a:extLst>
            </p:cNvPr>
            <p:cNvSpPr/>
            <p:nvPr/>
          </p:nvSpPr>
          <p:spPr>
            <a:xfrm>
              <a:off x="1012233" y="2344166"/>
              <a:ext cx="161942" cy="161925"/>
            </a:xfrm>
            <a:custGeom>
              <a:avLst/>
              <a:gdLst>
                <a:gd name="connsiteX0" fmla="*/ 80980 w 161942"/>
                <a:gd name="connsiteY0" fmla="*/ 161925 h 161925"/>
                <a:gd name="connsiteX1" fmla="*/ 161943 w 161942"/>
                <a:gd name="connsiteY1" fmla="*/ 80963 h 161925"/>
                <a:gd name="connsiteX2" fmla="*/ 80980 w 161942"/>
                <a:gd name="connsiteY2" fmla="*/ 0 h 161925"/>
                <a:gd name="connsiteX3" fmla="*/ 18 w 161942"/>
                <a:gd name="connsiteY3" fmla="*/ 80963 h 161925"/>
                <a:gd name="connsiteX4" fmla="*/ 80980 w 161942"/>
                <a:gd name="connsiteY4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942" h="161925">
                  <a:moveTo>
                    <a:pt x="80980" y="161925"/>
                  </a:moveTo>
                  <a:cubicBezTo>
                    <a:pt x="125748" y="161925"/>
                    <a:pt x="161943" y="125730"/>
                    <a:pt x="161943" y="80963"/>
                  </a:cubicBezTo>
                  <a:cubicBezTo>
                    <a:pt x="161943" y="36195"/>
                    <a:pt x="125748" y="0"/>
                    <a:pt x="80980" y="0"/>
                  </a:cubicBezTo>
                  <a:cubicBezTo>
                    <a:pt x="36213" y="0"/>
                    <a:pt x="18" y="36195"/>
                    <a:pt x="18" y="80963"/>
                  </a:cubicBezTo>
                  <a:cubicBezTo>
                    <a:pt x="-935" y="125730"/>
                    <a:pt x="36213" y="161925"/>
                    <a:pt x="80980" y="161925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Hình tự do: Hình 40">
              <a:extLst>
                <a:ext uri="{FF2B5EF4-FFF2-40B4-BE49-F238E27FC236}">
                  <a16:creationId xmlns:a16="http://schemas.microsoft.com/office/drawing/2014/main" id="{EF8F89B1-2BD1-4769-8FE9-2B5D575AE3AA}"/>
                </a:ext>
              </a:extLst>
            </p:cNvPr>
            <p:cNvSpPr/>
            <p:nvPr/>
          </p:nvSpPr>
          <p:spPr>
            <a:xfrm>
              <a:off x="909380" y="2393273"/>
              <a:ext cx="501442" cy="293792"/>
            </a:xfrm>
            <a:custGeom>
              <a:avLst/>
              <a:gdLst>
                <a:gd name="connsiteX0" fmla="*/ 495300 w 501442"/>
                <a:gd name="connsiteY0" fmla="*/ 18520 h 293792"/>
                <a:gd name="connsiteX1" fmla="*/ 439103 w 501442"/>
                <a:gd name="connsiteY1" fmla="*/ 6138 h 293792"/>
                <a:gd name="connsiteX2" fmla="*/ 431483 w 501442"/>
                <a:gd name="connsiteY2" fmla="*/ 13758 h 293792"/>
                <a:gd name="connsiteX3" fmla="*/ 292418 w 501442"/>
                <a:gd name="connsiteY3" fmla="*/ 158538 h 293792"/>
                <a:gd name="connsiteX4" fmla="*/ 250508 w 501442"/>
                <a:gd name="connsiteY4" fmla="*/ 141393 h 293792"/>
                <a:gd name="connsiteX5" fmla="*/ 183833 w 501442"/>
                <a:gd name="connsiteY5" fmla="*/ 132820 h 293792"/>
                <a:gd name="connsiteX6" fmla="*/ 117158 w 501442"/>
                <a:gd name="connsiteY6" fmla="*/ 143298 h 293792"/>
                <a:gd name="connsiteX7" fmla="*/ 32385 w 501442"/>
                <a:gd name="connsiteY7" fmla="*/ 188065 h 293792"/>
                <a:gd name="connsiteX8" fmla="*/ 20003 w 501442"/>
                <a:gd name="connsiteY8" fmla="*/ 209973 h 293792"/>
                <a:gd name="connsiteX9" fmla="*/ 0 w 501442"/>
                <a:gd name="connsiteY9" fmla="*/ 293793 h 293792"/>
                <a:gd name="connsiteX10" fmla="*/ 284798 w 501442"/>
                <a:gd name="connsiteY10" fmla="*/ 293793 h 293792"/>
                <a:gd name="connsiteX11" fmla="*/ 284798 w 501442"/>
                <a:gd name="connsiteY11" fmla="*/ 292840 h 293792"/>
                <a:gd name="connsiteX12" fmla="*/ 365760 w 501442"/>
                <a:gd name="connsiteY12" fmla="*/ 198543 h 293792"/>
                <a:gd name="connsiteX13" fmla="*/ 490538 w 501442"/>
                <a:gd name="connsiteY13" fmla="*/ 67098 h 293792"/>
                <a:gd name="connsiteX14" fmla="*/ 495300 w 501442"/>
                <a:gd name="connsiteY14" fmla="*/ 18520 h 293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01442" h="293792">
                  <a:moveTo>
                    <a:pt x="495300" y="18520"/>
                  </a:moveTo>
                  <a:cubicBezTo>
                    <a:pt x="482918" y="-530"/>
                    <a:pt x="458153" y="-5292"/>
                    <a:pt x="439103" y="6138"/>
                  </a:cubicBezTo>
                  <a:cubicBezTo>
                    <a:pt x="435293" y="8043"/>
                    <a:pt x="433388" y="11853"/>
                    <a:pt x="431483" y="13758"/>
                  </a:cubicBezTo>
                  <a:lnTo>
                    <a:pt x="292418" y="158538"/>
                  </a:lnTo>
                  <a:cubicBezTo>
                    <a:pt x="279083" y="151870"/>
                    <a:pt x="264795" y="146155"/>
                    <a:pt x="250508" y="141393"/>
                  </a:cubicBezTo>
                  <a:cubicBezTo>
                    <a:pt x="228600" y="137583"/>
                    <a:pt x="205740" y="132820"/>
                    <a:pt x="183833" y="132820"/>
                  </a:cubicBezTo>
                  <a:cubicBezTo>
                    <a:pt x="161925" y="132820"/>
                    <a:pt x="139065" y="136630"/>
                    <a:pt x="117158" y="143298"/>
                  </a:cubicBezTo>
                  <a:cubicBezTo>
                    <a:pt x="84773" y="151870"/>
                    <a:pt x="56198" y="168063"/>
                    <a:pt x="32385" y="188065"/>
                  </a:cubicBezTo>
                  <a:cubicBezTo>
                    <a:pt x="26670" y="193780"/>
                    <a:pt x="21908" y="202353"/>
                    <a:pt x="20003" y="209973"/>
                  </a:cubicBezTo>
                  <a:lnTo>
                    <a:pt x="0" y="293793"/>
                  </a:lnTo>
                  <a:lnTo>
                    <a:pt x="284798" y="293793"/>
                  </a:lnTo>
                  <a:lnTo>
                    <a:pt x="284798" y="292840"/>
                  </a:lnTo>
                  <a:lnTo>
                    <a:pt x="365760" y="198543"/>
                  </a:lnTo>
                  <a:lnTo>
                    <a:pt x="490538" y="67098"/>
                  </a:lnTo>
                  <a:cubicBezTo>
                    <a:pt x="501968" y="55668"/>
                    <a:pt x="505778" y="33760"/>
                    <a:pt x="495300" y="1852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2ABD882E-BBF6-4F56-A60F-FC9DD4623EF5}"/>
              </a:ext>
            </a:extLst>
          </p:cNvPr>
          <p:cNvSpPr txBox="1"/>
          <p:nvPr/>
        </p:nvSpPr>
        <p:spPr>
          <a:xfrm>
            <a:off x="3341999" y="5269974"/>
            <a:ext cx="2032362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 defTabSz="609630"/>
            <a:r>
              <a:rPr lang="vi-VN" spc="63" dirty="0">
                <a:solidFill>
                  <a:srgbClr val="008080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mo"/>
                <a:sym typeface="Arimo"/>
              </a:rPr>
              <a:t>Giáo viên thường xuyên trao đổi với phụ huynh về tình hình của trẻ ở lớp và ở nhà.</a:t>
            </a:r>
            <a:endParaRPr lang="en-US" spc="63" dirty="0">
              <a:solidFill>
                <a:srgbClr val="008080"/>
              </a:solidFill>
              <a:latin typeface="Roboto Medium" panose="02000000000000000000" pitchFamily="2" charset="0"/>
              <a:ea typeface="Roboto Medium" panose="02000000000000000000" pitchFamily="2" charset="0"/>
              <a:cs typeface="Arimo"/>
              <a:sym typeface="Arimo"/>
            </a:endParaRPr>
          </a:p>
        </p:txBody>
      </p:sp>
      <p:sp>
        <p:nvSpPr>
          <p:cNvPr id="32" name="TextBox 33">
            <a:extLst>
              <a:ext uri="{FF2B5EF4-FFF2-40B4-BE49-F238E27FC236}">
                <a16:creationId xmlns:a16="http://schemas.microsoft.com/office/drawing/2014/main" id="{E78F2740-5F8A-46DE-8829-EC3F759887D5}"/>
              </a:ext>
            </a:extLst>
          </p:cNvPr>
          <p:cNvSpPr txBox="1"/>
          <p:nvPr/>
        </p:nvSpPr>
        <p:spPr>
          <a:xfrm>
            <a:off x="6817641" y="5287802"/>
            <a:ext cx="2032362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 defTabSz="609630"/>
            <a:r>
              <a:rPr lang="vi-VN" spc="63" dirty="0">
                <a:solidFill>
                  <a:srgbClr val="008080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mo"/>
                <a:sym typeface="Arimo"/>
              </a:rPr>
              <a:t>Chia sẻ hình ảnh, video về hoạt động của trẻ trên lớp qua Facebook, Zalo nhóm lớp.</a:t>
            </a:r>
            <a:endParaRPr lang="en-US" spc="63" dirty="0">
              <a:solidFill>
                <a:srgbClr val="008080"/>
              </a:solidFill>
              <a:latin typeface="Roboto Medium" panose="02000000000000000000" pitchFamily="2" charset="0"/>
              <a:ea typeface="Roboto Medium" panose="02000000000000000000" pitchFamily="2" charset="0"/>
              <a:cs typeface="Arimo"/>
              <a:sym typeface="Arimo"/>
            </a:endParaRPr>
          </a:p>
        </p:txBody>
      </p:sp>
      <p:sp>
        <p:nvSpPr>
          <p:cNvPr id="33" name="TextBox 39">
            <a:extLst>
              <a:ext uri="{FF2B5EF4-FFF2-40B4-BE49-F238E27FC236}">
                <a16:creationId xmlns:a16="http://schemas.microsoft.com/office/drawing/2014/main" id="{DF3E32ED-7CAF-41B9-951F-E8D8C58EE5EB}"/>
              </a:ext>
            </a:extLst>
          </p:cNvPr>
          <p:cNvSpPr txBox="1"/>
          <p:nvPr/>
        </p:nvSpPr>
        <p:spPr>
          <a:xfrm>
            <a:off x="4805180" y="2695841"/>
            <a:ext cx="2304446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 defTabSz="609630"/>
            <a:r>
              <a:rPr lang="vi-VN" spc="63" dirty="0">
                <a:solidFill>
                  <a:srgbClr val="008080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mo"/>
                <a:sym typeface="Arimo"/>
              </a:rPr>
              <a:t>Hỏi han, lắng nghe ý kiến phụ huynh để có phương pháp giáo dục phù hợp.</a:t>
            </a:r>
            <a:endParaRPr kumimoji="0" lang="en-US" b="0" i="0" u="none" strike="noStrike" kern="1200" cap="none" spc="63" normalizeH="0" baseline="0" noProof="0" dirty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Roboto Medium" panose="02000000000000000000" pitchFamily="2" charset="0"/>
              <a:ea typeface="Roboto Medium" panose="02000000000000000000" pitchFamily="2" charset="0"/>
              <a:cs typeface="Arimo"/>
              <a:sym typeface="Arimo"/>
            </a:endParaRPr>
          </a:p>
        </p:txBody>
      </p:sp>
      <p:sp>
        <p:nvSpPr>
          <p:cNvPr id="40" name="Freeform 5">
            <a:extLst>
              <a:ext uri="{FF2B5EF4-FFF2-40B4-BE49-F238E27FC236}">
                <a16:creationId xmlns:a16="http://schemas.microsoft.com/office/drawing/2014/main" id="{AF01DF5F-B93A-49D7-B834-31AFAB9FC47B}"/>
              </a:ext>
            </a:extLst>
          </p:cNvPr>
          <p:cNvSpPr/>
          <p:nvPr/>
        </p:nvSpPr>
        <p:spPr>
          <a:xfrm>
            <a:off x="3538167" y="3728377"/>
            <a:ext cx="1836194" cy="873607"/>
          </a:xfrm>
          <a:custGeom>
            <a:avLst/>
            <a:gdLst/>
            <a:ahLst/>
            <a:cxnLst/>
            <a:rect l="l" t="t" r="r" b="b"/>
            <a:pathLst>
              <a:path w="2453911" h="1226955">
                <a:moveTo>
                  <a:pt x="0" y="0"/>
                </a:moveTo>
                <a:lnTo>
                  <a:pt x="2453911" y="0"/>
                </a:lnTo>
                <a:lnTo>
                  <a:pt x="2453911" y="1226955"/>
                </a:lnTo>
                <a:lnTo>
                  <a:pt x="0" y="12269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6">
            <a:extLst>
              <a:ext uri="{FF2B5EF4-FFF2-40B4-BE49-F238E27FC236}">
                <a16:creationId xmlns:a16="http://schemas.microsoft.com/office/drawing/2014/main" id="{36567786-87A5-4BC0-B13B-E5847FFB9C33}"/>
              </a:ext>
            </a:extLst>
          </p:cNvPr>
          <p:cNvSpPr/>
          <p:nvPr/>
        </p:nvSpPr>
        <p:spPr>
          <a:xfrm rot="10800000">
            <a:off x="5273431" y="4594971"/>
            <a:ext cx="1836194" cy="873607"/>
          </a:xfrm>
          <a:custGeom>
            <a:avLst/>
            <a:gdLst/>
            <a:ahLst/>
            <a:cxnLst/>
            <a:rect l="l" t="t" r="r" b="b"/>
            <a:pathLst>
              <a:path w="2453911" h="1226955">
                <a:moveTo>
                  <a:pt x="0" y="0"/>
                </a:moveTo>
                <a:lnTo>
                  <a:pt x="2453910" y="0"/>
                </a:lnTo>
                <a:lnTo>
                  <a:pt x="2453910" y="1226955"/>
                </a:lnTo>
                <a:lnTo>
                  <a:pt x="0" y="12269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7">
            <a:extLst>
              <a:ext uri="{FF2B5EF4-FFF2-40B4-BE49-F238E27FC236}">
                <a16:creationId xmlns:a16="http://schemas.microsoft.com/office/drawing/2014/main" id="{3C9A5D32-7228-48A4-8E9A-DB9D85E49523}"/>
              </a:ext>
            </a:extLst>
          </p:cNvPr>
          <p:cNvSpPr/>
          <p:nvPr/>
        </p:nvSpPr>
        <p:spPr>
          <a:xfrm>
            <a:off x="3856280" y="4034178"/>
            <a:ext cx="1178703" cy="1121585"/>
          </a:xfrm>
          <a:custGeom>
            <a:avLst/>
            <a:gdLst/>
            <a:ahLst/>
            <a:cxnLst/>
            <a:rect l="l" t="t" r="r" b="b"/>
            <a:pathLst>
              <a:path w="1575233" h="1575233">
                <a:moveTo>
                  <a:pt x="0" y="0"/>
                </a:moveTo>
                <a:lnTo>
                  <a:pt x="1575233" y="0"/>
                </a:lnTo>
                <a:lnTo>
                  <a:pt x="1575233" y="1575234"/>
                </a:lnTo>
                <a:lnTo>
                  <a:pt x="0" y="15752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8">
            <a:extLst>
              <a:ext uri="{FF2B5EF4-FFF2-40B4-BE49-F238E27FC236}">
                <a16:creationId xmlns:a16="http://schemas.microsoft.com/office/drawing/2014/main" id="{82AD690A-4EF4-4FCC-AA17-730A66448FD6}"/>
              </a:ext>
            </a:extLst>
          </p:cNvPr>
          <p:cNvSpPr/>
          <p:nvPr/>
        </p:nvSpPr>
        <p:spPr>
          <a:xfrm>
            <a:off x="5615713" y="4034178"/>
            <a:ext cx="1178703" cy="1121585"/>
          </a:xfrm>
          <a:custGeom>
            <a:avLst/>
            <a:gdLst/>
            <a:ahLst/>
            <a:cxnLst/>
            <a:rect l="l" t="t" r="r" b="b"/>
            <a:pathLst>
              <a:path w="1575233" h="1575233">
                <a:moveTo>
                  <a:pt x="0" y="0"/>
                </a:moveTo>
                <a:lnTo>
                  <a:pt x="1575233" y="0"/>
                </a:lnTo>
                <a:lnTo>
                  <a:pt x="1575233" y="1575234"/>
                </a:lnTo>
                <a:lnTo>
                  <a:pt x="0" y="15752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9">
            <a:extLst>
              <a:ext uri="{FF2B5EF4-FFF2-40B4-BE49-F238E27FC236}">
                <a16:creationId xmlns:a16="http://schemas.microsoft.com/office/drawing/2014/main" id="{7BBC60FF-0A98-4B18-A204-9524C2BEF6D0}"/>
              </a:ext>
            </a:extLst>
          </p:cNvPr>
          <p:cNvSpPr/>
          <p:nvPr/>
        </p:nvSpPr>
        <p:spPr>
          <a:xfrm>
            <a:off x="7009166" y="3728377"/>
            <a:ext cx="1843564" cy="877113"/>
          </a:xfrm>
          <a:custGeom>
            <a:avLst/>
            <a:gdLst/>
            <a:ahLst/>
            <a:cxnLst/>
            <a:rect l="l" t="t" r="r" b="b"/>
            <a:pathLst>
              <a:path w="2463760" h="1231880">
                <a:moveTo>
                  <a:pt x="0" y="0"/>
                </a:moveTo>
                <a:lnTo>
                  <a:pt x="2463760" y="0"/>
                </a:lnTo>
                <a:lnTo>
                  <a:pt x="2463760" y="1231880"/>
                </a:lnTo>
                <a:lnTo>
                  <a:pt x="0" y="12318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11">
            <a:extLst>
              <a:ext uri="{FF2B5EF4-FFF2-40B4-BE49-F238E27FC236}">
                <a16:creationId xmlns:a16="http://schemas.microsoft.com/office/drawing/2014/main" id="{2ACFEDD1-F5C9-4E04-8140-1690001555FA}"/>
              </a:ext>
            </a:extLst>
          </p:cNvPr>
          <p:cNvSpPr/>
          <p:nvPr/>
        </p:nvSpPr>
        <p:spPr>
          <a:xfrm>
            <a:off x="7351448" y="4037686"/>
            <a:ext cx="1178703" cy="1121585"/>
          </a:xfrm>
          <a:custGeom>
            <a:avLst/>
            <a:gdLst/>
            <a:ahLst/>
            <a:cxnLst/>
            <a:rect l="l" t="t" r="r" b="b"/>
            <a:pathLst>
              <a:path w="1575233" h="1575233">
                <a:moveTo>
                  <a:pt x="0" y="0"/>
                </a:moveTo>
                <a:lnTo>
                  <a:pt x="1575233" y="0"/>
                </a:lnTo>
                <a:lnTo>
                  <a:pt x="1575233" y="1575233"/>
                </a:lnTo>
                <a:lnTo>
                  <a:pt x="0" y="157523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17">
            <a:extLst>
              <a:ext uri="{FF2B5EF4-FFF2-40B4-BE49-F238E27FC236}">
                <a16:creationId xmlns:a16="http://schemas.microsoft.com/office/drawing/2014/main" id="{C6AA77E7-F39F-4519-8492-D88E7441E704}"/>
              </a:ext>
            </a:extLst>
          </p:cNvPr>
          <p:cNvSpPr/>
          <p:nvPr/>
        </p:nvSpPr>
        <p:spPr>
          <a:xfrm>
            <a:off x="4098351" y="4264520"/>
            <a:ext cx="694561" cy="660904"/>
          </a:xfrm>
          <a:custGeom>
            <a:avLst/>
            <a:gdLst/>
            <a:ahLst/>
            <a:cxnLst/>
            <a:rect l="l" t="t" r="r" b="b"/>
            <a:pathLst>
              <a:path w="928219" h="928219">
                <a:moveTo>
                  <a:pt x="0" y="0"/>
                </a:moveTo>
                <a:lnTo>
                  <a:pt x="928219" y="0"/>
                </a:lnTo>
                <a:lnTo>
                  <a:pt x="928219" y="928219"/>
                </a:lnTo>
                <a:lnTo>
                  <a:pt x="0" y="92821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/>
            <a:endParaRPr lang="en-US" dirty="0"/>
          </a:p>
        </p:txBody>
      </p:sp>
      <p:sp>
        <p:nvSpPr>
          <p:cNvPr id="47" name="Freeform 21">
            <a:extLst>
              <a:ext uri="{FF2B5EF4-FFF2-40B4-BE49-F238E27FC236}">
                <a16:creationId xmlns:a16="http://schemas.microsoft.com/office/drawing/2014/main" id="{580D5BF0-8A2B-411C-9DCC-AB04F785BEF8}"/>
              </a:ext>
            </a:extLst>
          </p:cNvPr>
          <p:cNvSpPr/>
          <p:nvPr/>
        </p:nvSpPr>
        <p:spPr>
          <a:xfrm>
            <a:off x="7594301" y="4275039"/>
            <a:ext cx="694561" cy="660904"/>
          </a:xfrm>
          <a:custGeom>
            <a:avLst/>
            <a:gdLst/>
            <a:ahLst/>
            <a:cxnLst/>
            <a:rect l="l" t="t" r="r" b="b"/>
            <a:pathLst>
              <a:path w="928219" h="928219">
                <a:moveTo>
                  <a:pt x="0" y="0"/>
                </a:moveTo>
                <a:lnTo>
                  <a:pt x="928218" y="0"/>
                </a:lnTo>
                <a:lnTo>
                  <a:pt x="928218" y="928219"/>
                </a:lnTo>
                <a:lnTo>
                  <a:pt x="0" y="92821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48" name="Freeform 19">
            <a:extLst>
              <a:ext uri="{FF2B5EF4-FFF2-40B4-BE49-F238E27FC236}">
                <a16:creationId xmlns:a16="http://schemas.microsoft.com/office/drawing/2014/main" id="{F7062E7C-D330-44F8-9933-59D80EBABE98}"/>
              </a:ext>
            </a:extLst>
          </p:cNvPr>
          <p:cNvSpPr/>
          <p:nvPr/>
        </p:nvSpPr>
        <p:spPr>
          <a:xfrm>
            <a:off x="5847258" y="4257609"/>
            <a:ext cx="694561" cy="660904"/>
          </a:xfrm>
          <a:custGeom>
            <a:avLst/>
            <a:gdLst/>
            <a:ahLst/>
            <a:cxnLst/>
            <a:rect l="l" t="t" r="r" b="b"/>
            <a:pathLst>
              <a:path w="928219" h="928219">
                <a:moveTo>
                  <a:pt x="0" y="0"/>
                </a:moveTo>
                <a:lnTo>
                  <a:pt x="928219" y="0"/>
                </a:lnTo>
                <a:lnTo>
                  <a:pt x="928219" y="928219"/>
                </a:lnTo>
                <a:lnTo>
                  <a:pt x="0" y="92821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49" name="TextBox 39">
            <a:extLst>
              <a:ext uri="{FF2B5EF4-FFF2-40B4-BE49-F238E27FC236}">
                <a16:creationId xmlns:a16="http://schemas.microsoft.com/office/drawing/2014/main" id="{E69B1DFD-C3A3-4705-8867-397BBFCDA3F5}"/>
              </a:ext>
            </a:extLst>
          </p:cNvPr>
          <p:cNvSpPr txBox="1"/>
          <p:nvPr/>
        </p:nvSpPr>
        <p:spPr>
          <a:xfrm>
            <a:off x="8744431" y="2676210"/>
            <a:ext cx="2266517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 defTabSz="609630"/>
            <a:r>
              <a:rPr lang="vi-VN" spc="63" dirty="0">
                <a:solidFill>
                  <a:srgbClr val="008080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mo"/>
                <a:sym typeface="Arimo"/>
              </a:rPr>
              <a:t>Giúp phụ huynh hiểu và đồng hành cùng giáo viên trong việc giáo dục trẻ.</a:t>
            </a:r>
          </a:p>
        </p:txBody>
      </p:sp>
      <p:sp>
        <p:nvSpPr>
          <p:cNvPr id="50" name="Freeform 6">
            <a:extLst>
              <a:ext uri="{FF2B5EF4-FFF2-40B4-BE49-F238E27FC236}">
                <a16:creationId xmlns:a16="http://schemas.microsoft.com/office/drawing/2014/main" id="{BA4F18ED-E1DB-47FA-802A-A696C74B0E66}"/>
              </a:ext>
            </a:extLst>
          </p:cNvPr>
          <p:cNvSpPr/>
          <p:nvPr/>
        </p:nvSpPr>
        <p:spPr>
          <a:xfrm rot="10800000">
            <a:off x="8749475" y="4581664"/>
            <a:ext cx="1836194" cy="873607"/>
          </a:xfrm>
          <a:custGeom>
            <a:avLst/>
            <a:gdLst/>
            <a:ahLst/>
            <a:cxnLst/>
            <a:rect l="l" t="t" r="r" b="b"/>
            <a:pathLst>
              <a:path w="2453911" h="1226955">
                <a:moveTo>
                  <a:pt x="0" y="0"/>
                </a:moveTo>
                <a:lnTo>
                  <a:pt x="2453910" y="0"/>
                </a:lnTo>
                <a:lnTo>
                  <a:pt x="2453910" y="1226955"/>
                </a:lnTo>
                <a:lnTo>
                  <a:pt x="0" y="122695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51" name="Freeform 8">
            <a:extLst>
              <a:ext uri="{FF2B5EF4-FFF2-40B4-BE49-F238E27FC236}">
                <a16:creationId xmlns:a16="http://schemas.microsoft.com/office/drawing/2014/main" id="{CA641542-18A5-430F-97A9-9CA07E8041E2}"/>
              </a:ext>
            </a:extLst>
          </p:cNvPr>
          <p:cNvSpPr/>
          <p:nvPr/>
        </p:nvSpPr>
        <p:spPr>
          <a:xfrm>
            <a:off x="9102643" y="4020871"/>
            <a:ext cx="1178703" cy="1121585"/>
          </a:xfrm>
          <a:custGeom>
            <a:avLst/>
            <a:gdLst/>
            <a:ahLst/>
            <a:cxnLst/>
            <a:rect l="l" t="t" r="r" b="b"/>
            <a:pathLst>
              <a:path w="1575233" h="1575233">
                <a:moveTo>
                  <a:pt x="0" y="0"/>
                </a:moveTo>
                <a:lnTo>
                  <a:pt x="1575233" y="0"/>
                </a:lnTo>
                <a:lnTo>
                  <a:pt x="1575233" y="1575234"/>
                </a:lnTo>
                <a:lnTo>
                  <a:pt x="0" y="157523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52" name="Freeform 19">
            <a:extLst>
              <a:ext uri="{FF2B5EF4-FFF2-40B4-BE49-F238E27FC236}">
                <a16:creationId xmlns:a16="http://schemas.microsoft.com/office/drawing/2014/main" id="{517F5E62-4EC3-435D-960D-0C8F21991CE1}"/>
              </a:ext>
            </a:extLst>
          </p:cNvPr>
          <p:cNvSpPr/>
          <p:nvPr/>
        </p:nvSpPr>
        <p:spPr>
          <a:xfrm>
            <a:off x="9334188" y="4244302"/>
            <a:ext cx="694561" cy="660904"/>
          </a:xfrm>
          <a:custGeom>
            <a:avLst/>
            <a:gdLst/>
            <a:ahLst/>
            <a:cxnLst/>
            <a:rect l="l" t="t" r="r" b="b"/>
            <a:pathLst>
              <a:path w="928219" h="928219">
                <a:moveTo>
                  <a:pt x="0" y="0"/>
                </a:moveTo>
                <a:lnTo>
                  <a:pt x="928219" y="0"/>
                </a:lnTo>
                <a:lnTo>
                  <a:pt x="928219" y="928219"/>
                </a:lnTo>
                <a:lnTo>
                  <a:pt x="0" y="92821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53" name="Freeform 8">
            <a:extLst>
              <a:ext uri="{FF2B5EF4-FFF2-40B4-BE49-F238E27FC236}">
                <a16:creationId xmlns:a16="http://schemas.microsoft.com/office/drawing/2014/main" id="{4669D095-5EFD-4F3B-9EFA-5BE9FF754A8A}"/>
              </a:ext>
            </a:extLst>
          </p:cNvPr>
          <p:cNvSpPr/>
          <p:nvPr/>
        </p:nvSpPr>
        <p:spPr>
          <a:xfrm>
            <a:off x="10976397" y="1901889"/>
            <a:ext cx="1228270" cy="1244542"/>
          </a:xfrm>
          <a:custGeom>
            <a:avLst/>
            <a:gdLst/>
            <a:ahLst/>
            <a:cxnLst/>
            <a:rect l="l" t="t" r="r" b="b"/>
            <a:pathLst>
              <a:path w="4497674" h="4114800">
                <a:moveTo>
                  <a:pt x="0" y="0"/>
                </a:moveTo>
                <a:lnTo>
                  <a:pt x="4497674" y="0"/>
                </a:lnTo>
                <a:lnTo>
                  <a:pt x="44976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8525711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9" grpId="0"/>
      <p:bldP spid="26" grpId="0"/>
      <p:bldP spid="31" grpId="0"/>
      <p:bldP spid="32" grpId="0"/>
      <p:bldP spid="33" grpId="0"/>
      <p:bldP spid="4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1D7445-1FFB-BD65-16FC-45CB692F7A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A6049434-DC1C-FF78-B5DB-E257503C8B89}"/>
              </a:ext>
            </a:extLst>
          </p:cNvPr>
          <p:cNvGrpSpPr/>
          <p:nvPr/>
        </p:nvGrpSpPr>
        <p:grpSpPr>
          <a:xfrm rot="16200000">
            <a:off x="932367" y="-181099"/>
            <a:ext cx="1591582" cy="2429117"/>
            <a:chOff x="1494518" y="2154101"/>
            <a:chExt cx="1591582" cy="2429117"/>
          </a:xfrm>
        </p:grpSpPr>
        <p:sp>
          <p:nvSpPr>
            <p:cNvPr id="105" name="Rectangle: Top Corners Rounded 104">
              <a:extLst>
                <a:ext uri="{FF2B5EF4-FFF2-40B4-BE49-F238E27FC236}">
                  <a16:creationId xmlns:a16="http://schemas.microsoft.com/office/drawing/2014/main" id="{713E39FB-F978-848E-178B-F9941A7CCDEA}"/>
                </a:ext>
              </a:extLst>
            </p:cNvPr>
            <p:cNvSpPr/>
            <p:nvPr/>
          </p:nvSpPr>
          <p:spPr>
            <a:xfrm>
              <a:off x="1494518" y="2209802"/>
              <a:ext cx="1591582" cy="2373416"/>
            </a:xfrm>
            <a:prstGeom prst="round2SameRect">
              <a:avLst>
                <a:gd name="adj1" fmla="val 12063"/>
                <a:gd name="adj2" fmla="val 0"/>
              </a:avLst>
            </a:prstGeom>
            <a:solidFill>
              <a:srgbClr val="EE95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211180B9-E3EB-38EB-7007-3FE8EBB805B7}"/>
                </a:ext>
              </a:extLst>
            </p:cNvPr>
            <p:cNvSpPr txBox="1"/>
            <p:nvPr/>
          </p:nvSpPr>
          <p:spPr>
            <a:xfrm rot="5400000">
              <a:off x="1305770" y="2434208"/>
              <a:ext cx="188365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E6E7E9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NỘI</a:t>
              </a:r>
              <a:r>
                <a:rPr lang="en-US" sz="4000" b="1" dirty="0">
                  <a:solidFill>
                    <a:srgbClr val="E6E7E9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DUNG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2E478B3B-F7C4-93B0-69DC-4B7FA60FB19C}"/>
                </a:ext>
              </a:extLst>
            </p:cNvPr>
            <p:cNvSpPr txBox="1"/>
            <p:nvPr/>
          </p:nvSpPr>
          <p:spPr>
            <a:xfrm rot="5400000">
              <a:off x="1954268" y="3614914"/>
              <a:ext cx="89443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E6E7E9"/>
                  </a:solidFill>
                  <a:latin typeface="Tw Cen MT" panose="020B0602020104020603" pitchFamily="34" charset="0"/>
                </a:rPr>
                <a:t>3</a:t>
              </a:r>
            </a:p>
          </p:txBody>
        </p:sp>
      </p:grpSp>
      <p:sp>
        <p:nvSpPr>
          <p:cNvPr id="66" name="Hình tự do: Hình 65">
            <a:extLst>
              <a:ext uri="{FF2B5EF4-FFF2-40B4-BE49-F238E27FC236}">
                <a16:creationId xmlns:a16="http://schemas.microsoft.com/office/drawing/2014/main" id="{311AEACD-91D7-5CC0-4DB2-654B476136BA}"/>
              </a:ext>
            </a:extLst>
          </p:cNvPr>
          <p:cNvSpPr/>
          <p:nvPr/>
        </p:nvSpPr>
        <p:spPr>
          <a:xfrm>
            <a:off x="2397251" y="237669"/>
            <a:ext cx="9359368" cy="1591584"/>
          </a:xfrm>
          <a:custGeom>
            <a:avLst/>
            <a:gdLst>
              <a:gd name="connsiteX0" fmla="*/ 8000251 w 9591834"/>
              <a:gd name="connsiteY0" fmla="*/ 0 h 1591584"/>
              <a:gd name="connsiteX1" fmla="*/ 9326565 w 9591834"/>
              <a:gd name="connsiteY1" fmla="*/ 0 h 1591584"/>
              <a:gd name="connsiteX2" fmla="*/ 9591834 w 9591834"/>
              <a:gd name="connsiteY2" fmla="*/ 265269 h 1591584"/>
              <a:gd name="connsiteX3" fmla="*/ 9591834 w 9591834"/>
              <a:gd name="connsiteY3" fmla="*/ 1326314 h 1591584"/>
              <a:gd name="connsiteX4" fmla="*/ 9326565 w 9591834"/>
              <a:gd name="connsiteY4" fmla="*/ 1591583 h 1591584"/>
              <a:gd name="connsiteX5" fmla="*/ 9261079 w 9591834"/>
              <a:gd name="connsiteY5" fmla="*/ 1591583 h 1591584"/>
              <a:gd name="connsiteX6" fmla="*/ 9261079 w 9591834"/>
              <a:gd name="connsiteY6" fmla="*/ 1591584 h 1591584"/>
              <a:gd name="connsiteX7" fmla="*/ 0 w 9591834"/>
              <a:gd name="connsiteY7" fmla="*/ 1591584 h 1591584"/>
              <a:gd name="connsiteX8" fmla="*/ 0 w 9591834"/>
              <a:gd name="connsiteY8" fmla="*/ 1247958 h 1591584"/>
              <a:gd name="connsiteX9" fmla="*/ 51278 w 9591834"/>
              <a:gd name="connsiteY9" fmla="*/ 1242789 h 1591584"/>
              <a:gd name="connsiteX10" fmla="*/ 456764 w 9591834"/>
              <a:gd name="connsiteY10" fmla="*/ 745274 h 1591584"/>
              <a:gd name="connsiteX11" fmla="*/ 51278 w 9591834"/>
              <a:gd name="connsiteY11" fmla="*/ 247759 h 1591584"/>
              <a:gd name="connsiteX12" fmla="*/ 0 w 9591834"/>
              <a:gd name="connsiteY12" fmla="*/ 242590 h 1591584"/>
              <a:gd name="connsiteX13" fmla="*/ 0 w 9591834"/>
              <a:gd name="connsiteY13" fmla="*/ 1 h 1591584"/>
              <a:gd name="connsiteX14" fmla="*/ 8000251 w 9591834"/>
              <a:gd name="connsiteY14" fmla="*/ 1 h 159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91834" h="1591584">
                <a:moveTo>
                  <a:pt x="8000251" y="0"/>
                </a:moveTo>
                <a:lnTo>
                  <a:pt x="9326565" y="0"/>
                </a:lnTo>
                <a:cubicBezTo>
                  <a:pt x="9473069" y="0"/>
                  <a:pt x="9591834" y="118765"/>
                  <a:pt x="9591834" y="265269"/>
                </a:cubicBezTo>
                <a:lnTo>
                  <a:pt x="9591834" y="1326314"/>
                </a:lnTo>
                <a:cubicBezTo>
                  <a:pt x="9591834" y="1472818"/>
                  <a:pt x="9473069" y="1591583"/>
                  <a:pt x="9326565" y="1591583"/>
                </a:cubicBezTo>
                <a:lnTo>
                  <a:pt x="9261079" y="1591583"/>
                </a:lnTo>
                <a:lnTo>
                  <a:pt x="9261079" y="1591584"/>
                </a:lnTo>
                <a:lnTo>
                  <a:pt x="0" y="1591584"/>
                </a:lnTo>
                <a:lnTo>
                  <a:pt x="0" y="1247958"/>
                </a:lnTo>
                <a:lnTo>
                  <a:pt x="51278" y="1242789"/>
                </a:lnTo>
                <a:cubicBezTo>
                  <a:pt x="282689" y="1195435"/>
                  <a:pt x="456764" y="990684"/>
                  <a:pt x="456764" y="745274"/>
                </a:cubicBezTo>
                <a:cubicBezTo>
                  <a:pt x="456764" y="499865"/>
                  <a:pt x="282689" y="295113"/>
                  <a:pt x="51278" y="247759"/>
                </a:cubicBezTo>
                <a:lnTo>
                  <a:pt x="0" y="242590"/>
                </a:lnTo>
                <a:lnTo>
                  <a:pt x="0" y="1"/>
                </a:lnTo>
                <a:lnTo>
                  <a:pt x="8000251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9" name="TextBox 114">
            <a:extLst>
              <a:ext uri="{FF2B5EF4-FFF2-40B4-BE49-F238E27FC236}">
                <a16:creationId xmlns:a16="http://schemas.microsoft.com/office/drawing/2014/main" id="{32EAF52C-7171-230F-2B33-34E9E0350562}"/>
              </a:ext>
            </a:extLst>
          </p:cNvPr>
          <p:cNvSpPr txBox="1"/>
          <p:nvPr/>
        </p:nvSpPr>
        <p:spPr>
          <a:xfrm>
            <a:off x="3224478" y="683894"/>
            <a:ext cx="7290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EE9524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Phối hợp với phụ huynh</a:t>
            </a:r>
            <a:endParaRPr lang="en-US" sz="3600" b="1" dirty="0">
              <a:solidFill>
                <a:srgbClr val="EE9524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pic>
        <p:nvPicPr>
          <p:cNvPr id="19" name="Picture 8">
            <a:extLst>
              <a:ext uri="{FF2B5EF4-FFF2-40B4-BE49-F238E27FC236}">
                <a16:creationId xmlns:a16="http://schemas.microsoft.com/office/drawing/2014/main" id="{B78BB14E-8EE6-E705-A26B-702CB3A545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668" y="599439"/>
            <a:ext cx="907482" cy="815243"/>
          </a:xfrm>
          <a:prstGeom prst="rect">
            <a:avLst/>
          </a:prstGeom>
        </p:spPr>
      </p:pic>
      <p:sp>
        <p:nvSpPr>
          <p:cNvPr id="39" name="Freeform 3">
            <a:extLst>
              <a:ext uri="{FF2B5EF4-FFF2-40B4-BE49-F238E27FC236}">
                <a16:creationId xmlns:a16="http://schemas.microsoft.com/office/drawing/2014/main" id="{1B9698F7-070D-4251-E285-05B3F36EEC41}"/>
              </a:ext>
            </a:extLst>
          </p:cNvPr>
          <p:cNvSpPr/>
          <p:nvPr/>
        </p:nvSpPr>
        <p:spPr>
          <a:xfrm flipH="1">
            <a:off x="379307" y="3823438"/>
            <a:ext cx="2623010" cy="3046989"/>
          </a:xfrm>
          <a:custGeom>
            <a:avLst/>
            <a:gdLst/>
            <a:ahLst/>
            <a:cxnLst/>
            <a:rect l="l" t="t" r="r" b="b"/>
            <a:pathLst>
              <a:path w="1646292" h="2166173">
                <a:moveTo>
                  <a:pt x="0" y="0"/>
                </a:moveTo>
                <a:lnTo>
                  <a:pt x="1646292" y="0"/>
                </a:lnTo>
                <a:lnTo>
                  <a:pt x="1646292" y="2166173"/>
                </a:lnTo>
                <a:lnTo>
                  <a:pt x="0" y="21661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B24DB8F-D9A6-B675-03BE-2B3E190498A7}"/>
              </a:ext>
            </a:extLst>
          </p:cNvPr>
          <p:cNvSpPr txBox="1"/>
          <p:nvPr/>
        </p:nvSpPr>
        <p:spPr>
          <a:xfrm>
            <a:off x="1358154" y="2048722"/>
            <a:ext cx="35582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Cách</a:t>
            </a:r>
            <a:r>
              <a:rPr lang="en-US" sz="2400" b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400" b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thực</a:t>
            </a:r>
            <a:r>
              <a:rPr lang="en-US" sz="2400" b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400" b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hiện</a:t>
            </a:r>
            <a:endParaRPr lang="en-US" sz="2400" i="1" dirty="0">
              <a:solidFill>
                <a:srgbClr val="03A1A4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01B2A39-98D7-4650-3B9D-9A81F2C576E5}"/>
              </a:ext>
            </a:extLst>
          </p:cNvPr>
          <p:cNvGrpSpPr/>
          <p:nvPr/>
        </p:nvGrpSpPr>
        <p:grpSpPr>
          <a:xfrm>
            <a:off x="473509" y="2062495"/>
            <a:ext cx="718538" cy="519554"/>
            <a:chOff x="909380" y="2134616"/>
            <a:chExt cx="834390" cy="552449"/>
          </a:xfrm>
          <a:solidFill>
            <a:srgbClr val="FF0066"/>
          </a:solidFill>
        </p:grpSpPr>
        <p:sp>
          <p:nvSpPr>
            <p:cNvPr id="28" name="Hình tự do: Hình 25">
              <a:extLst>
                <a:ext uri="{FF2B5EF4-FFF2-40B4-BE49-F238E27FC236}">
                  <a16:creationId xmlns:a16="http://schemas.microsoft.com/office/drawing/2014/main" id="{E259B715-9CAF-A981-647F-DA74E8EB33A5}"/>
                </a:ext>
              </a:extLst>
            </p:cNvPr>
            <p:cNvSpPr/>
            <p:nvPr/>
          </p:nvSpPr>
          <p:spPr>
            <a:xfrm>
              <a:off x="1057970" y="2134616"/>
              <a:ext cx="685800" cy="476250"/>
            </a:xfrm>
            <a:custGeom>
              <a:avLst/>
              <a:gdLst>
                <a:gd name="connsiteX0" fmla="*/ 647700 w 685800"/>
                <a:gd name="connsiteY0" fmla="*/ 0 h 476250"/>
                <a:gd name="connsiteX1" fmla="*/ 38100 w 685800"/>
                <a:gd name="connsiteY1" fmla="*/ 0 h 476250"/>
                <a:gd name="connsiteX2" fmla="*/ 0 w 685800"/>
                <a:gd name="connsiteY2" fmla="*/ 38100 h 476250"/>
                <a:gd name="connsiteX3" fmla="*/ 0 w 685800"/>
                <a:gd name="connsiteY3" fmla="*/ 176213 h 476250"/>
                <a:gd name="connsiteX4" fmla="*/ 34290 w 685800"/>
                <a:gd name="connsiteY4" fmla="*/ 171450 h 476250"/>
                <a:gd name="connsiteX5" fmla="*/ 57150 w 685800"/>
                <a:gd name="connsiteY5" fmla="*/ 173355 h 476250"/>
                <a:gd name="connsiteX6" fmla="*/ 57150 w 685800"/>
                <a:gd name="connsiteY6" fmla="*/ 57150 h 476250"/>
                <a:gd name="connsiteX7" fmla="*/ 628650 w 685800"/>
                <a:gd name="connsiteY7" fmla="*/ 57150 h 476250"/>
                <a:gd name="connsiteX8" fmla="*/ 628650 w 685800"/>
                <a:gd name="connsiteY8" fmla="*/ 419100 h 476250"/>
                <a:gd name="connsiteX9" fmla="*/ 305753 w 685800"/>
                <a:gd name="connsiteY9" fmla="*/ 419100 h 476250"/>
                <a:gd name="connsiteX10" fmla="*/ 251460 w 685800"/>
                <a:gd name="connsiteY10" fmla="*/ 476250 h 476250"/>
                <a:gd name="connsiteX11" fmla="*/ 647700 w 685800"/>
                <a:gd name="connsiteY11" fmla="*/ 476250 h 476250"/>
                <a:gd name="connsiteX12" fmla="*/ 685800 w 685800"/>
                <a:gd name="connsiteY12" fmla="*/ 438150 h 476250"/>
                <a:gd name="connsiteX13" fmla="*/ 685800 w 685800"/>
                <a:gd name="connsiteY13" fmla="*/ 38100 h 476250"/>
                <a:gd name="connsiteX14" fmla="*/ 647700 w 685800"/>
                <a:gd name="connsiteY14" fmla="*/ 0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85800" h="476250">
                  <a:moveTo>
                    <a:pt x="647700" y="0"/>
                  </a:moveTo>
                  <a:lnTo>
                    <a:pt x="38100" y="0"/>
                  </a:lnTo>
                  <a:cubicBezTo>
                    <a:pt x="17145" y="0"/>
                    <a:pt x="0" y="17145"/>
                    <a:pt x="0" y="38100"/>
                  </a:cubicBezTo>
                  <a:lnTo>
                    <a:pt x="0" y="176213"/>
                  </a:lnTo>
                  <a:cubicBezTo>
                    <a:pt x="10478" y="173355"/>
                    <a:pt x="22860" y="171450"/>
                    <a:pt x="34290" y="171450"/>
                  </a:cubicBezTo>
                  <a:cubicBezTo>
                    <a:pt x="41910" y="171450"/>
                    <a:pt x="49530" y="172402"/>
                    <a:pt x="57150" y="173355"/>
                  </a:cubicBezTo>
                  <a:lnTo>
                    <a:pt x="57150" y="57150"/>
                  </a:lnTo>
                  <a:lnTo>
                    <a:pt x="628650" y="57150"/>
                  </a:lnTo>
                  <a:lnTo>
                    <a:pt x="628650" y="419100"/>
                  </a:lnTo>
                  <a:lnTo>
                    <a:pt x="305753" y="419100"/>
                  </a:lnTo>
                  <a:lnTo>
                    <a:pt x="251460" y="476250"/>
                  </a:lnTo>
                  <a:lnTo>
                    <a:pt x="647700" y="476250"/>
                  </a:lnTo>
                  <a:cubicBezTo>
                    <a:pt x="668655" y="476250"/>
                    <a:pt x="685800" y="459105"/>
                    <a:pt x="685800" y="438150"/>
                  </a:cubicBezTo>
                  <a:lnTo>
                    <a:pt x="685800" y="38100"/>
                  </a:lnTo>
                  <a:cubicBezTo>
                    <a:pt x="685800" y="17145"/>
                    <a:pt x="668655" y="0"/>
                    <a:pt x="647700" y="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Hình tự do: Hình 26">
              <a:extLst>
                <a:ext uri="{FF2B5EF4-FFF2-40B4-BE49-F238E27FC236}">
                  <a16:creationId xmlns:a16="http://schemas.microsoft.com/office/drawing/2014/main" id="{8EBA6FE2-225C-E31A-6EFB-973A0FE374FD}"/>
                </a:ext>
              </a:extLst>
            </p:cNvPr>
            <p:cNvSpPr/>
            <p:nvPr/>
          </p:nvSpPr>
          <p:spPr>
            <a:xfrm>
              <a:off x="1012233" y="2344166"/>
              <a:ext cx="161942" cy="161925"/>
            </a:xfrm>
            <a:custGeom>
              <a:avLst/>
              <a:gdLst>
                <a:gd name="connsiteX0" fmla="*/ 80980 w 161942"/>
                <a:gd name="connsiteY0" fmla="*/ 161925 h 161925"/>
                <a:gd name="connsiteX1" fmla="*/ 161943 w 161942"/>
                <a:gd name="connsiteY1" fmla="*/ 80963 h 161925"/>
                <a:gd name="connsiteX2" fmla="*/ 80980 w 161942"/>
                <a:gd name="connsiteY2" fmla="*/ 0 h 161925"/>
                <a:gd name="connsiteX3" fmla="*/ 18 w 161942"/>
                <a:gd name="connsiteY3" fmla="*/ 80963 h 161925"/>
                <a:gd name="connsiteX4" fmla="*/ 80980 w 161942"/>
                <a:gd name="connsiteY4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942" h="161925">
                  <a:moveTo>
                    <a:pt x="80980" y="161925"/>
                  </a:moveTo>
                  <a:cubicBezTo>
                    <a:pt x="125748" y="161925"/>
                    <a:pt x="161943" y="125730"/>
                    <a:pt x="161943" y="80963"/>
                  </a:cubicBezTo>
                  <a:cubicBezTo>
                    <a:pt x="161943" y="36195"/>
                    <a:pt x="125748" y="0"/>
                    <a:pt x="80980" y="0"/>
                  </a:cubicBezTo>
                  <a:cubicBezTo>
                    <a:pt x="36213" y="0"/>
                    <a:pt x="18" y="36195"/>
                    <a:pt x="18" y="80963"/>
                  </a:cubicBezTo>
                  <a:cubicBezTo>
                    <a:pt x="-935" y="125730"/>
                    <a:pt x="36213" y="161925"/>
                    <a:pt x="80980" y="161925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Hình tự do: Hình 40">
              <a:extLst>
                <a:ext uri="{FF2B5EF4-FFF2-40B4-BE49-F238E27FC236}">
                  <a16:creationId xmlns:a16="http://schemas.microsoft.com/office/drawing/2014/main" id="{0CA65460-E13F-9CAC-D874-1CA3CF489E3A}"/>
                </a:ext>
              </a:extLst>
            </p:cNvPr>
            <p:cNvSpPr/>
            <p:nvPr/>
          </p:nvSpPr>
          <p:spPr>
            <a:xfrm>
              <a:off x="909380" y="2393273"/>
              <a:ext cx="501442" cy="293792"/>
            </a:xfrm>
            <a:custGeom>
              <a:avLst/>
              <a:gdLst>
                <a:gd name="connsiteX0" fmla="*/ 495300 w 501442"/>
                <a:gd name="connsiteY0" fmla="*/ 18520 h 293792"/>
                <a:gd name="connsiteX1" fmla="*/ 439103 w 501442"/>
                <a:gd name="connsiteY1" fmla="*/ 6138 h 293792"/>
                <a:gd name="connsiteX2" fmla="*/ 431483 w 501442"/>
                <a:gd name="connsiteY2" fmla="*/ 13758 h 293792"/>
                <a:gd name="connsiteX3" fmla="*/ 292418 w 501442"/>
                <a:gd name="connsiteY3" fmla="*/ 158538 h 293792"/>
                <a:gd name="connsiteX4" fmla="*/ 250508 w 501442"/>
                <a:gd name="connsiteY4" fmla="*/ 141393 h 293792"/>
                <a:gd name="connsiteX5" fmla="*/ 183833 w 501442"/>
                <a:gd name="connsiteY5" fmla="*/ 132820 h 293792"/>
                <a:gd name="connsiteX6" fmla="*/ 117158 w 501442"/>
                <a:gd name="connsiteY6" fmla="*/ 143298 h 293792"/>
                <a:gd name="connsiteX7" fmla="*/ 32385 w 501442"/>
                <a:gd name="connsiteY7" fmla="*/ 188065 h 293792"/>
                <a:gd name="connsiteX8" fmla="*/ 20003 w 501442"/>
                <a:gd name="connsiteY8" fmla="*/ 209973 h 293792"/>
                <a:gd name="connsiteX9" fmla="*/ 0 w 501442"/>
                <a:gd name="connsiteY9" fmla="*/ 293793 h 293792"/>
                <a:gd name="connsiteX10" fmla="*/ 284798 w 501442"/>
                <a:gd name="connsiteY10" fmla="*/ 293793 h 293792"/>
                <a:gd name="connsiteX11" fmla="*/ 284798 w 501442"/>
                <a:gd name="connsiteY11" fmla="*/ 292840 h 293792"/>
                <a:gd name="connsiteX12" fmla="*/ 365760 w 501442"/>
                <a:gd name="connsiteY12" fmla="*/ 198543 h 293792"/>
                <a:gd name="connsiteX13" fmla="*/ 490538 w 501442"/>
                <a:gd name="connsiteY13" fmla="*/ 67098 h 293792"/>
                <a:gd name="connsiteX14" fmla="*/ 495300 w 501442"/>
                <a:gd name="connsiteY14" fmla="*/ 18520 h 293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01442" h="293792">
                  <a:moveTo>
                    <a:pt x="495300" y="18520"/>
                  </a:moveTo>
                  <a:cubicBezTo>
                    <a:pt x="482918" y="-530"/>
                    <a:pt x="458153" y="-5292"/>
                    <a:pt x="439103" y="6138"/>
                  </a:cubicBezTo>
                  <a:cubicBezTo>
                    <a:pt x="435293" y="8043"/>
                    <a:pt x="433388" y="11853"/>
                    <a:pt x="431483" y="13758"/>
                  </a:cubicBezTo>
                  <a:lnTo>
                    <a:pt x="292418" y="158538"/>
                  </a:lnTo>
                  <a:cubicBezTo>
                    <a:pt x="279083" y="151870"/>
                    <a:pt x="264795" y="146155"/>
                    <a:pt x="250508" y="141393"/>
                  </a:cubicBezTo>
                  <a:cubicBezTo>
                    <a:pt x="228600" y="137583"/>
                    <a:pt x="205740" y="132820"/>
                    <a:pt x="183833" y="132820"/>
                  </a:cubicBezTo>
                  <a:cubicBezTo>
                    <a:pt x="161925" y="132820"/>
                    <a:pt x="139065" y="136630"/>
                    <a:pt x="117158" y="143298"/>
                  </a:cubicBezTo>
                  <a:cubicBezTo>
                    <a:pt x="84773" y="151870"/>
                    <a:pt x="56198" y="168063"/>
                    <a:pt x="32385" y="188065"/>
                  </a:cubicBezTo>
                  <a:cubicBezTo>
                    <a:pt x="26670" y="193780"/>
                    <a:pt x="21908" y="202353"/>
                    <a:pt x="20003" y="209973"/>
                  </a:cubicBezTo>
                  <a:lnTo>
                    <a:pt x="0" y="293793"/>
                  </a:lnTo>
                  <a:lnTo>
                    <a:pt x="284798" y="293793"/>
                  </a:lnTo>
                  <a:lnTo>
                    <a:pt x="284798" y="292840"/>
                  </a:lnTo>
                  <a:lnTo>
                    <a:pt x="365760" y="198543"/>
                  </a:lnTo>
                  <a:lnTo>
                    <a:pt x="490538" y="67098"/>
                  </a:lnTo>
                  <a:cubicBezTo>
                    <a:pt x="501968" y="55668"/>
                    <a:pt x="505778" y="33760"/>
                    <a:pt x="495300" y="1852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CA9D5F2F-70B2-B96E-9C80-AE2EBF17D624}"/>
              </a:ext>
            </a:extLst>
          </p:cNvPr>
          <p:cNvSpPr txBox="1"/>
          <p:nvPr/>
        </p:nvSpPr>
        <p:spPr>
          <a:xfrm>
            <a:off x="3341999" y="5269974"/>
            <a:ext cx="2032362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 defTabSz="609630"/>
            <a:endParaRPr lang="en-US" spc="63" dirty="0">
              <a:solidFill>
                <a:srgbClr val="008080"/>
              </a:solidFill>
              <a:latin typeface="Roboto Medium" panose="02000000000000000000" pitchFamily="2" charset="0"/>
              <a:ea typeface="Roboto Medium" panose="02000000000000000000" pitchFamily="2" charset="0"/>
              <a:cs typeface="Arimo"/>
              <a:sym typeface="Arimo"/>
            </a:endParaRPr>
          </a:p>
          <a:p>
            <a:pPr lvl="0" algn="just" defTabSz="609630"/>
            <a:r>
              <a:rPr lang="en-US" spc="63" dirty="0">
                <a:solidFill>
                  <a:srgbClr val="008080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mo"/>
                <a:sym typeface="Arimo"/>
              </a:rPr>
              <a:t>\</a:t>
            </a:r>
          </a:p>
        </p:txBody>
      </p:sp>
      <p:sp>
        <p:nvSpPr>
          <p:cNvPr id="32" name="TextBox 33">
            <a:extLst>
              <a:ext uri="{FF2B5EF4-FFF2-40B4-BE49-F238E27FC236}">
                <a16:creationId xmlns:a16="http://schemas.microsoft.com/office/drawing/2014/main" id="{00BB5CAD-674E-81EB-5B13-9C87F88960C7}"/>
              </a:ext>
            </a:extLst>
          </p:cNvPr>
          <p:cNvSpPr txBox="1"/>
          <p:nvPr/>
        </p:nvSpPr>
        <p:spPr>
          <a:xfrm>
            <a:off x="3668233" y="5287802"/>
            <a:ext cx="6360516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defTabSz="609630"/>
            <a:endParaRPr lang="en-US" spc="63" dirty="0">
              <a:solidFill>
                <a:srgbClr val="008080"/>
              </a:solidFill>
              <a:latin typeface="Roboto Medium" panose="02000000000000000000" pitchFamily="2" charset="0"/>
              <a:ea typeface="Roboto Medium" panose="02000000000000000000" pitchFamily="2" charset="0"/>
              <a:cs typeface="Arimo"/>
              <a:sym typeface="Arimo"/>
            </a:endParaRPr>
          </a:p>
          <a:p>
            <a:pPr lvl="0" algn="ctr" defTabSz="609630"/>
            <a:endParaRPr lang="en-US" spc="63" dirty="0">
              <a:solidFill>
                <a:srgbClr val="008080"/>
              </a:solidFill>
              <a:latin typeface="Roboto Medium" panose="02000000000000000000" pitchFamily="2" charset="0"/>
              <a:ea typeface="Roboto Medium" panose="02000000000000000000" pitchFamily="2" charset="0"/>
              <a:cs typeface="Arimo"/>
              <a:sym typeface="Arimo"/>
            </a:endParaRPr>
          </a:p>
          <a:p>
            <a:pPr lvl="0" algn="ctr" defTabSz="609630"/>
            <a:endParaRPr lang="en-US" spc="63" dirty="0">
              <a:solidFill>
                <a:srgbClr val="008080"/>
              </a:solidFill>
              <a:latin typeface="Roboto Medium" panose="02000000000000000000" pitchFamily="2" charset="0"/>
              <a:ea typeface="Roboto Medium" panose="02000000000000000000" pitchFamily="2" charset="0"/>
              <a:cs typeface="Arimo"/>
              <a:sym typeface="Arimo"/>
            </a:endParaRPr>
          </a:p>
          <a:p>
            <a:pPr lvl="0" algn="ctr" defTabSz="609630"/>
            <a:r>
              <a:rPr lang="vi-VN" spc="63" dirty="0">
                <a:solidFill>
                  <a:srgbClr val="008080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mo"/>
                <a:sym typeface="Arimo"/>
              </a:rPr>
              <a:t>Chia sẻ hình ảnh, video về hoạt động của trẻ trên lớp qua Facebook, Zalo nhóm lớp.</a:t>
            </a:r>
            <a:endParaRPr lang="en-US" spc="63" dirty="0">
              <a:solidFill>
                <a:srgbClr val="008080"/>
              </a:solidFill>
              <a:latin typeface="Roboto Medium" panose="02000000000000000000" pitchFamily="2" charset="0"/>
              <a:ea typeface="Roboto Medium" panose="02000000000000000000" pitchFamily="2" charset="0"/>
              <a:cs typeface="Arimo"/>
              <a:sym typeface="Arimo"/>
            </a:endParaRPr>
          </a:p>
        </p:txBody>
      </p:sp>
      <p:sp>
        <p:nvSpPr>
          <p:cNvPr id="46" name="Freeform 17">
            <a:extLst>
              <a:ext uri="{FF2B5EF4-FFF2-40B4-BE49-F238E27FC236}">
                <a16:creationId xmlns:a16="http://schemas.microsoft.com/office/drawing/2014/main" id="{FFC0C9D9-961C-4214-86EB-1789B7B2A05E}"/>
              </a:ext>
            </a:extLst>
          </p:cNvPr>
          <p:cNvSpPr/>
          <p:nvPr/>
        </p:nvSpPr>
        <p:spPr>
          <a:xfrm>
            <a:off x="4098351" y="4264520"/>
            <a:ext cx="694561" cy="660904"/>
          </a:xfrm>
          <a:custGeom>
            <a:avLst/>
            <a:gdLst/>
            <a:ahLst/>
            <a:cxnLst/>
            <a:rect l="l" t="t" r="r" b="b"/>
            <a:pathLst>
              <a:path w="928219" h="928219">
                <a:moveTo>
                  <a:pt x="0" y="0"/>
                </a:moveTo>
                <a:lnTo>
                  <a:pt x="928219" y="0"/>
                </a:lnTo>
                <a:lnTo>
                  <a:pt x="928219" y="928219"/>
                </a:lnTo>
                <a:lnTo>
                  <a:pt x="0" y="9282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/>
            <a:endParaRPr lang="en-US" dirty="0"/>
          </a:p>
        </p:txBody>
      </p:sp>
      <p:sp>
        <p:nvSpPr>
          <p:cNvPr id="47" name="Freeform 21">
            <a:extLst>
              <a:ext uri="{FF2B5EF4-FFF2-40B4-BE49-F238E27FC236}">
                <a16:creationId xmlns:a16="http://schemas.microsoft.com/office/drawing/2014/main" id="{AD824A1F-C3C7-D18E-620F-35B446821D96}"/>
              </a:ext>
            </a:extLst>
          </p:cNvPr>
          <p:cNvSpPr/>
          <p:nvPr/>
        </p:nvSpPr>
        <p:spPr>
          <a:xfrm>
            <a:off x="7594301" y="4275039"/>
            <a:ext cx="694561" cy="660904"/>
          </a:xfrm>
          <a:custGeom>
            <a:avLst/>
            <a:gdLst/>
            <a:ahLst/>
            <a:cxnLst/>
            <a:rect l="l" t="t" r="r" b="b"/>
            <a:pathLst>
              <a:path w="928219" h="928219">
                <a:moveTo>
                  <a:pt x="0" y="0"/>
                </a:moveTo>
                <a:lnTo>
                  <a:pt x="928218" y="0"/>
                </a:lnTo>
                <a:lnTo>
                  <a:pt x="928218" y="928219"/>
                </a:lnTo>
                <a:lnTo>
                  <a:pt x="0" y="9282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8" name="Freeform 19">
            <a:extLst>
              <a:ext uri="{FF2B5EF4-FFF2-40B4-BE49-F238E27FC236}">
                <a16:creationId xmlns:a16="http://schemas.microsoft.com/office/drawing/2014/main" id="{6365421D-792A-1568-127D-FFE8A0A72535}"/>
              </a:ext>
            </a:extLst>
          </p:cNvPr>
          <p:cNvSpPr/>
          <p:nvPr/>
        </p:nvSpPr>
        <p:spPr>
          <a:xfrm>
            <a:off x="5847258" y="4257609"/>
            <a:ext cx="694561" cy="660904"/>
          </a:xfrm>
          <a:custGeom>
            <a:avLst/>
            <a:gdLst/>
            <a:ahLst/>
            <a:cxnLst/>
            <a:rect l="l" t="t" r="r" b="b"/>
            <a:pathLst>
              <a:path w="928219" h="928219">
                <a:moveTo>
                  <a:pt x="0" y="0"/>
                </a:moveTo>
                <a:lnTo>
                  <a:pt x="928219" y="0"/>
                </a:lnTo>
                <a:lnTo>
                  <a:pt x="928219" y="928219"/>
                </a:lnTo>
                <a:lnTo>
                  <a:pt x="0" y="9282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9" name="TextBox 39">
            <a:extLst>
              <a:ext uri="{FF2B5EF4-FFF2-40B4-BE49-F238E27FC236}">
                <a16:creationId xmlns:a16="http://schemas.microsoft.com/office/drawing/2014/main" id="{01EDA09B-AA0E-340F-C628-2C96F7B8ECDF}"/>
              </a:ext>
            </a:extLst>
          </p:cNvPr>
          <p:cNvSpPr txBox="1"/>
          <p:nvPr/>
        </p:nvSpPr>
        <p:spPr>
          <a:xfrm>
            <a:off x="8744431" y="2676210"/>
            <a:ext cx="2266517" cy="276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 defTabSz="609630"/>
            <a:r>
              <a:rPr lang="en-US" spc="63" dirty="0">
                <a:solidFill>
                  <a:srgbClr val="008080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mo"/>
                <a:sym typeface="Arimo"/>
              </a:rPr>
              <a:t>\</a:t>
            </a:r>
            <a:endParaRPr lang="vi-VN" spc="63" dirty="0">
              <a:solidFill>
                <a:srgbClr val="008080"/>
              </a:solidFill>
              <a:latin typeface="Roboto Medium" panose="02000000000000000000" pitchFamily="2" charset="0"/>
              <a:ea typeface="Roboto Medium" panose="02000000000000000000" pitchFamily="2" charset="0"/>
              <a:cs typeface="Arimo"/>
              <a:sym typeface="Arimo"/>
            </a:endParaRPr>
          </a:p>
        </p:txBody>
      </p:sp>
      <p:sp>
        <p:nvSpPr>
          <p:cNvPr id="52" name="Freeform 19">
            <a:extLst>
              <a:ext uri="{FF2B5EF4-FFF2-40B4-BE49-F238E27FC236}">
                <a16:creationId xmlns:a16="http://schemas.microsoft.com/office/drawing/2014/main" id="{0F368F5D-6509-6483-3C2E-8CBFC2636A37}"/>
              </a:ext>
            </a:extLst>
          </p:cNvPr>
          <p:cNvSpPr/>
          <p:nvPr/>
        </p:nvSpPr>
        <p:spPr>
          <a:xfrm>
            <a:off x="9334188" y="4244302"/>
            <a:ext cx="694561" cy="660904"/>
          </a:xfrm>
          <a:custGeom>
            <a:avLst/>
            <a:gdLst/>
            <a:ahLst/>
            <a:cxnLst/>
            <a:rect l="l" t="t" r="r" b="b"/>
            <a:pathLst>
              <a:path w="928219" h="928219">
                <a:moveTo>
                  <a:pt x="0" y="0"/>
                </a:moveTo>
                <a:lnTo>
                  <a:pt x="928219" y="0"/>
                </a:lnTo>
                <a:lnTo>
                  <a:pt x="928219" y="928219"/>
                </a:lnTo>
                <a:lnTo>
                  <a:pt x="0" y="9282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3" name="Freeform 8">
            <a:extLst>
              <a:ext uri="{FF2B5EF4-FFF2-40B4-BE49-F238E27FC236}">
                <a16:creationId xmlns:a16="http://schemas.microsoft.com/office/drawing/2014/main" id="{7D321D77-8135-6941-5F93-0B559A46B03C}"/>
              </a:ext>
            </a:extLst>
          </p:cNvPr>
          <p:cNvSpPr/>
          <p:nvPr/>
        </p:nvSpPr>
        <p:spPr>
          <a:xfrm>
            <a:off x="10976397" y="1901889"/>
            <a:ext cx="1228270" cy="1244542"/>
          </a:xfrm>
          <a:custGeom>
            <a:avLst/>
            <a:gdLst/>
            <a:ahLst/>
            <a:cxnLst/>
            <a:rect l="l" t="t" r="r" b="b"/>
            <a:pathLst>
              <a:path w="4497674" h="4114800">
                <a:moveTo>
                  <a:pt x="0" y="0"/>
                </a:moveTo>
                <a:lnTo>
                  <a:pt x="4497674" y="0"/>
                </a:lnTo>
                <a:lnTo>
                  <a:pt x="44976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CB8B50-E12A-4449-CC51-E3C2D86719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2257" y="2693174"/>
            <a:ext cx="2533961" cy="31697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56567E-FEA5-0A9D-E09A-3A86E154CF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86246" y="2693174"/>
            <a:ext cx="2266517" cy="30271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403417-657D-B721-D183-E950852F76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52763" y="2702276"/>
            <a:ext cx="3301842" cy="327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6023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9" grpId="0"/>
      <p:bldP spid="26" grpId="0"/>
      <p:bldP spid="31" grpId="0"/>
      <p:bldP spid="32" grpId="0"/>
      <p:bldP spid="46" grpId="0" animBg="1"/>
      <p:bldP spid="4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4098A9-0CFA-7199-A01F-1E202DDEF2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04961A9-1A53-9FAB-D8A9-F04025CBED1C}"/>
              </a:ext>
            </a:extLst>
          </p:cNvPr>
          <p:cNvSpPr/>
          <p:nvPr/>
        </p:nvSpPr>
        <p:spPr>
          <a:xfrm>
            <a:off x="-1" y="5792"/>
            <a:ext cx="2318763" cy="6851848"/>
          </a:xfrm>
          <a:prstGeom prst="roundRect">
            <a:avLst>
              <a:gd name="adj" fmla="val 0"/>
            </a:avLst>
          </a:prstGeom>
          <a:solidFill>
            <a:srgbClr val="F25C95"/>
          </a:solidFill>
          <a:ln>
            <a:noFill/>
          </a:ln>
          <a:effectLst>
            <a:outerShdw blurRad="127000" dist="127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56211C-5F4E-7E15-FF03-B72C457ED123}"/>
              </a:ext>
            </a:extLst>
          </p:cNvPr>
          <p:cNvSpPr txBox="1"/>
          <p:nvPr/>
        </p:nvSpPr>
        <p:spPr>
          <a:xfrm>
            <a:off x="105848" y="1942719"/>
            <a:ext cx="20143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Arial" panose="020B0604020202020204" pitchFamily="34" charset="0"/>
              </a:rPr>
              <a:t>PHẦNNỘI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Arial" panose="020B0604020202020204" pitchFamily="34" charset="0"/>
              </a:rPr>
              <a:t> DUNG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5EBDBAC0-8E5C-41CD-BB88-53E89F8DD5E8}"/>
              </a:ext>
            </a:extLst>
          </p:cNvPr>
          <p:cNvSpPr txBox="1"/>
          <p:nvPr/>
        </p:nvSpPr>
        <p:spPr>
          <a:xfrm>
            <a:off x="635533" y="926697"/>
            <a:ext cx="9549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II.</a:t>
            </a:r>
          </a:p>
        </p:txBody>
      </p:sp>
      <p:sp>
        <p:nvSpPr>
          <p:cNvPr id="45" name="Freeform 3">
            <a:extLst>
              <a:ext uri="{FF2B5EF4-FFF2-40B4-BE49-F238E27FC236}">
                <a16:creationId xmlns:a16="http://schemas.microsoft.com/office/drawing/2014/main" id="{66B23067-F21E-4AA4-9C16-B9550776330A}"/>
              </a:ext>
            </a:extLst>
          </p:cNvPr>
          <p:cNvSpPr/>
          <p:nvPr/>
        </p:nvSpPr>
        <p:spPr>
          <a:xfrm flipH="1">
            <a:off x="156399" y="4299266"/>
            <a:ext cx="2181092" cy="2558733"/>
          </a:xfrm>
          <a:custGeom>
            <a:avLst/>
            <a:gdLst/>
            <a:ahLst/>
            <a:cxnLst/>
            <a:rect l="l" t="t" r="r" b="b"/>
            <a:pathLst>
              <a:path w="1646292" h="2166173">
                <a:moveTo>
                  <a:pt x="0" y="0"/>
                </a:moveTo>
                <a:lnTo>
                  <a:pt x="1646292" y="0"/>
                </a:lnTo>
                <a:lnTo>
                  <a:pt x="1646292" y="2166173"/>
                </a:lnTo>
                <a:lnTo>
                  <a:pt x="0" y="21661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32E6B922-1BE9-4A0B-8D43-63141A08EA72}"/>
              </a:ext>
            </a:extLst>
          </p:cNvPr>
          <p:cNvGrpSpPr/>
          <p:nvPr/>
        </p:nvGrpSpPr>
        <p:grpSpPr>
          <a:xfrm>
            <a:off x="4815466" y="156440"/>
            <a:ext cx="4563440" cy="674026"/>
            <a:chOff x="4159936" y="271738"/>
            <a:chExt cx="4016451" cy="674026"/>
          </a:xfrm>
        </p:grpSpPr>
        <p:sp>
          <p:nvSpPr>
            <p:cNvPr id="70" name="Rectangle: Rounded Corners 4">
              <a:extLst>
                <a:ext uri="{FF2B5EF4-FFF2-40B4-BE49-F238E27FC236}">
                  <a16:creationId xmlns:a16="http://schemas.microsoft.com/office/drawing/2014/main" id="{EA0C10D4-7378-4CD3-975E-300828739534}"/>
                </a:ext>
              </a:extLst>
            </p:cNvPr>
            <p:cNvSpPr/>
            <p:nvPr/>
          </p:nvSpPr>
          <p:spPr>
            <a:xfrm>
              <a:off x="4173246" y="274905"/>
              <a:ext cx="4003141" cy="670859"/>
            </a:xfrm>
            <a:prstGeom prst="roundRect">
              <a:avLst>
                <a:gd name="adj" fmla="val 12408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" dist="127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Rectangle: Rounded Corners 4">
              <a:extLst>
                <a:ext uri="{FF2B5EF4-FFF2-40B4-BE49-F238E27FC236}">
                  <a16:creationId xmlns:a16="http://schemas.microsoft.com/office/drawing/2014/main" id="{A90C0AAC-58E0-4041-8ABB-AABF5D4A73C5}"/>
                </a:ext>
              </a:extLst>
            </p:cNvPr>
            <p:cNvSpPr/>
            <p:nvPr/>
          </p:nvSpPr>
          <p:spPr>
            <a:xfrm>
              <a:off x="4159936" y="271738"/>
              <a:ext cx="692746" cy="670859"/>
            </a:xfrm>
            <a:prstGeom prst="roundRect">
              <a:avLst>
                <a:gd name="adj" fmla="val 12408"/>
              </a:avLst>
            </a:prstGeom>
            <a:solidFill>
              <a:srgbClr val="FFC000"/>
            </a:solidFill>
            <a:ln>
              <a:noFill/>
            </a:ln>
            <a:effectLst>
              <a:outerShdw blurRad="127000" dist="127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TextBox 8">
              <a:extLst>
                <a:ext uri="{FF2B5EF4-FFF2-40B4-BE49-F238E27FC236}">
                  <a16:creationId xmlns:a16="http://schemas.microsoft.com/office/drawing/2014/main" id="{AE6EA392-D92B-4D27-83AB-39A5F2B5A5C8}"/>
                </a:ext>
              </a:extLst>
            </p:cNvPr>
            <p:cNvSpPr txBox="1"/>
            <p:nvPr/>
          </p:nvSpPr>
          <p:spPr>
            <a:xfrm>
              <a:off x="4820265" y="330155"/>
              <a:ext cx="31857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Arial" panose="020B0604020202020204" pitchFamily="34" charset="0"/>
                </a:rPr>
                <a:t>2.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Arial" panose="020B0604020202020204" pitchFamily="34" charset="0"/>
                </a:rPr>
                <a:t>Hiệu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Arial" panose="020B0604020202020204" pitchFamily="34" charset="0"/>
                </a:rPr>
                <a:t>quả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Arial" panose="020B0604020202020204" pitchFamily="34" charset="0"/>
                </a:rPr>
                <a:t>biện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Arial" panose="020B0604020202020204" pitchFamily="34" charset="0"/>
                </a:rPr>
                <a:t>pháp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73" name="Freeform: Shape 13">
              <a:extLst>
                <a:ext uri="{FF2B5EF4-FFF2-40B4-BE49-F238E27FC236}">
                  <a16:creationId xmlns:a16="http://schemas.microsoft.com/office/drawing/2014/main" id="{13725085-2D54-4B61-B8DF-36D572465C1D}"/>
                </a:ext>
              </a:extLst>
            </p:cNvPr>
            <p:cNvSpPr/>
            <p:nvPr/>
          </p:nvSpPr>
          <p:spPr>
            <a:xfrm>
              <a:off x="4426698" y="720159"/>
              <a:ext cx="255590" cy="90166"/>
            </a:xfrm>
            <a:custGeom>
              <a:avLst/>
              <a:gdLst>
                <a:gd name="connsiteX0" fmla="*/ 243521 w 255590"/>
                <a:gd name="connsiteY0" fmla="*/ 55378 h 90166"/>
                <a:gd name="connsiteX1" fmla="*/ 226481 w 255590"/>
                <a:gd name="connsiteY1" fmla="*/ 14909 h 90166"/>
                <a:gd name="connsiteX2" fmla="*/ 222222 w 255590"/>
                <a:gd name="connsiteY2" fmla="*/ 10650 h 90166"/>
                <a:gd name="connsiteX3" fmla="*/ 14909 w 255590"/>
                <a:gd name="connsiteY3" fmla="*/ 0 h 90166"/>
                <a:gd name="connsiteX4" fmla="*/ 12780 w 255590"/>
                <a:gd name="connsiteY4" fmla="*/ 1420 h 90166"/>
                <a:gd name="connsiteX5" fmla="*/ 0 w 255590"/>
                <a:gd name="connsiteY5" fmla="*/ 26269 h 90166"/>
                <a:gd name="connsiteX6" fmla="*/ 0 w 255590"/>
                <a:gd name="connsiteY6" fmla="*/ 90167 h 90166"/>
                <a:gd name="connsiteX7" fmla="*/ 255590 w 255590"/>
                <a:gd name="connsiteY7" fmla="*/ 90167 h 90166"/>
                <a:gd name="connsiteX8" fmla="*/ 255590 w 255590"/>
                <a:gd name="connsiteY8" fmla="*/ 67447 h 90166"/>
                <a:gd name="connsiteX9" fmla="*/ 243521 w 255590"/>
                <a:gd name="connsiteY9" fmla="*/ 55378 h 90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5590" h="90166">
                  <a:moveTo>
                    <a:pt x="243521" y="55378"/>
                  </a:moveTo>
                  <a:cubicBezTo>
                    <a:pt x="232871" y="44728"/>
                    <a:pt x="226481" y="29819"/>
                    <a:pt x="226481" y="14909"/>
                  </a:cubicBezTo>
                  <a:lnTo>
                    <a:pt x="222222" y="10650"/>
                  </a:lnTo>
                  <a:cubicBezTo>
                    <a:pt x="157614" y="50408"/>
                    <a:pt x="75257" y="46148"/>
                    <a:pt x="14909" y="0"/>
                  </a:cubicBezTo>
                  <a:lnTo>
                    <a:pt x="12780" y="1420"/>
                  </a:lnTo>
                  <a:cubicBezTo>
                    <a:pt x="4970" y="7100"/>
                    <a:pt x="0" y="16329"/>
                    <a:pt x="0" y="26269"/>
                  </a:cubicBezTo>
                  <a:lnTo>
                    <a:pt x="0" y="90167"/>
                  </a:lnTo>
                  <a:lnTo>
                    <a:pt x="255590" y="90167"/>
                  </a:lnTo>
                  <a:lnTo>
                    <a:pt x="255590" y="67447"/>
                  </a:lnTo>
                  <a:lnTo>
                    <a:pt x="243521" y="55378"/>
                  </a:lnTo>
                  <a:close/>
                </a:path>
              </a:pathLst>
            </a:custGeom>
            <a:solidFill>
              <a:schemeClr val="bg1"/>
            </a:solidFill>
            <a:ln w="70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: Shape 14">
              <a:extLst>
                <a:ext uri="{FF2B5EF4-FFF2-40B4-BE49-F238E27FC236}">
                  <a16:creationId xmlns:a16="http://schemas.microsoft.com/office/drawing/2014/main" id="{A19DA850-3B69-440D-8171-0D5145A1ECCF}"/>
                </a:ext>
              </a:extLst>
            </p:cNvPr>
            <p:cNvSpPr/>
            <p:nvPr/>
          </p:nvSpPr>
          <p:spPr>
            <a:xfrm>
              <a:off x="4687258" y="438161"/>
              <a:ext cx="101664" cy="127223"/>
            </a:xfrm>
            <a:custGeom>
              <a:avLst/>
              <a:gdLst>
                <a:gd name="connsiteX0" fmla="*/ 48278 w 101664"/>
                <a:gd name="connsiteY0" fmla="*/ 127224 h 127223"/>
                <a:gd name="connsiteX1" fmla="*/ 100816 w 101664"/>
                <a:gd name="connsiteY1" fmla="*/ 53386 h 127223"/>
                <a:gd name="connsiteX2" fmla="*/ 26979 w 101664"/>
                <a:gd name="connsiteY2" fmla="*/ 848 h 127223"/>
                <a:gd name="connsiteX3" fmla="*/ 0 w 101664"/>
                <a:gd name="connsiteY3" fmla="*/ 12208 h 127223"/>
                <a:gd name="connsiteX4" fmla="*/ 48278 w 101664"/>
                <a:gd name="connsiteY4" fmla="*/ 127224 h 127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664" h="127223">
                  <a:moveTo>
                    <a:pt x="48278" y="127224"/>
                  </a:moveTo>
                  <a:cubicBezTo>
                    <a:pt x="83067" y="121544"/>
                    <a:pt x="106496" y="88175"/>
                    <a:pt x="100816" y="53386"/>
                  </a:cubicBezTo>
                  <a:cubicBezTo>
                    <a:pt x="95136" y="18598"/>
                    <a:pt x="61768" y="-4831"/>
                    <a:pt x="26979" y="848"/>
                  </a:cubicBezTo>
                  <a:cubicBezTo>
                    <a:pt x="17039" y="2268"/>
                    <a:pt x="7810" y="6528"/>
                    <a:pt x="0" y="12208"/>
                  </a:cubicBezTo>
                  <a:cubicBezTo>
                    <a:pt x="29109" y="43447"/>
                    <a:pt x="46148" y="83915"/>
                    <a:pt x="48278" y="127224"/>
                  </a:cubicBezTo>
                  <a:close/>
                </a:path>
              </a:pathLst>
            </a:custGeom>
            <a:solidFill>
              <a:schemeClr val="bg1"/>
            </a:solidFill>
            <a:ln w="70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15">
              <a:extLst>
                <a:ext uri="{FF2B5EF4-FFF2-40B4-BE49-F238E27FC236}">
                  <a16:creationId xmlns:a16="http://schemas.microsoft.com/office/drawing/2014/main" id="{7A0221D8-BABE-4917-BB2A-8D34C87ADE27}"/>
                </a:ext>
              </a:extLst>
            </p:cNvPr>
            <p:cNvSpPr/>
            <p:nvPr/>
          </p:nvSpPr>
          <p:spPr>
            <a:xfrm>
              <a:off x="4708558" y="583844"/>
              <a:ext cx="144124" cy="127085"/>
            </a:xfrm>
            <a:custGeom>
              <a:avLst/>
              <a:gdLst>
                <a:gd name="connsiteX0" fmla="*/ 131345 w 144124"/>
                <a:gd name="connsiteY0" fmla="*/ 37629 h 127085"/>
                <a:gd name="connsiteX1" fmla="*/ 68867 w 144124"/>
                <a:gd name="connsiteY1" fmla="*/ 7810 h 127085"/>
                <a:gd name="connsiteX2" fmla="*/ 26979 w 144124"/>
                <a:gd name="connsiteY2" fmla="*/ 0 h 127085"/>
                <a:gd name="connsiteX3" fmla="*/ 0 w 144124"/>
                <a:gd name="connsiteY3" fmla="*/ 86617 h 127085"/>
                <a:gd name="connsiteX4" fmla="*/ 4260 w 144124"/>
                <a:gd name="connsiteY4" fmla="*/ 90877 h 127085"/>
                <a:gd name="connsiteX5" fmla="*/ 44728 w 144124"/>
                <a:gd name="connsiteY5" fmla="*/ 107916 h 127085"/>
                <a:gd name="connsiteX6" fmla="*/ 63898 w 144124"/>
                <a:gd name="connsiteY6" fmla="*/ 127085 h 127085"/>
                <a:gd name="connsiteX7" fmla="*/ 144125 w 144124"/>
                <a:gd name="connsiteY7" fmla="*/ 127085 h 127085"/>
                <a:gd name="connsiteX8" fmla="*/ 144125 w 144124"/>
                <a:gd name="connsiteY8" fmla="*/ 63188 h 127085"/>
                <a:gd name="connsiteX9" fmla="*/ 131345 w 144124"/>
                <a:gd name="connsiteY9" fmla="*/ 37629 h 127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4124" h="127085">
                  <a:moveTo>
                    <a:pt x="131345" y="37629"/>
                  </a:moveTo>
                  <a:cubicBezTo>
                    <a:pt x="112886" y="23429"/>
                    <a:pt x="91587" y="12780"/>
                    <a:pt x="68867" y="7810"/>
                  </a:cubicBezTo>
                  <a:cubicBezTo>
                    <a:pt x="55378" y="3550"/>
                    <a:pt x="41178" y="1420"/>
                    <a:pt x="26979" y="0"/>
                  </a:cubicBezTo>
                  <a:cubicBezTo>
                    <a:pt x="25559" y="30529"/>
                    <a:pt x="16329" y="60348"/>
                    <a:pt x="0" y="86617"/>
                  </a:cubicBezTo>
                  <a:lnTo>
                    <a:pt x="4260" y="90877"/>
                  </a:lnTo>
                  <a:cubicBezTo>
                    <a:pt x="19169" y="90877"/>
                    <a:pt x="34079" y="97266"/>
                    <a:pt x="44728" y="107916"/>
                  </a:cubicBezTo>
                  <a:lnTo>
                    <a:pt x="63898" y="127085"/>
                  </a:lnTo>
                  <a:lnTo>
                    <a:pt x="144125" y="127085"/>
                  </a:lnTo>
                  <a:lnTo>
                    <a:pt x="144125" y="63188"/>
                  </a:lnTo>
                  <a:cubicBezTo>
                    <a:pt x="144125" y="53248"/>
                    <a:pt x="139865" y="43308"/>
                    <a:pt x="131345" y="37629"/>
                  </a:cubicBezTo>
                  <a:close/>
                </a:path>
              </a:pathLst>
            </a:custGeom>
            <a:solidFill>
              <a:schemeClr val="bg1"/>
            </a:solidFill>
            <a:ln w="70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Freeform: Shape 16">
              <a:extLst>
                <a:ext uri="{FF2B5EF4-FFF2-40B4-BE49-F238E27FC236}">
                  <a16:creationId xmlns:a16="http://schemas.microsoft.com/office/drawing/2014/main" id="{F34167D1-C0D9-4862-823B-95423F17BBD9}"/>
                </a:ext>
              </a:extLst>
            </p:cNvPr>
            <p:cNvSpPr/>
            <p:nvPr/>
          </p:nvSpPr>
          <p:spPr>
            <a:xfrm>
              <a:off x="4390490" y="412025"/>
              <a:ext cx="427684" cy="427689"/>
            </a:xfrm>
            <a:custGeom>
              <a:avLst/>
              <a:gdLst>
                <a:gd name="connsiteX0" fmla="*/ 415334 w 427684"/>
                <a:gd name="connsiteY0" fmla="*/ 362091 h 427689"/>
                <a:gd name="connsiteX1" fmla="*/ 348597 w 427684"/>
                <a:gd name="connsiteY1" fmla="*/ 294644 h 427689"/>
                <a:gd name="connsiteX2" fmla="*/ 314518 w 427684"/>
                <a:gd name="connsiteY2" fmla="*/ 284704 h 427689"/>
                <a:gd name="connsiteX3" fmla="*/ 290379 w 427684"/>
                <a:gd name="connsiteY3" fmla="*/ 261275 h 427689"/>
                <a:gd name="connsiteX4" fmla="*/ 323748 w 427684"/>
                <a:gd name="connsiteY4" fmla="*/ 163299 h 427689"/>
                <a:gd name="connsiteX5" fmla="*/ 161874 w 427684"/>
                <a:gd name="connsiteY5" fmla="*/ 5 h 427689"/>
                <a:gd name="connsiteX6" fmla="*/ 0 w 427684"/>
                <a:gd name="connsiteY6" fmla="*/ 161169 h 427689"/>
                <a:gd name="connsiteX7" fmla="*/ 161874 w 427684"/>
                <a:gd name="connsiteY7" fmla="*/ 324463 h 427689"/>
                <a:gd name="connsiteX8" fmla="*/ 261270 w 427684"/>
                <a:gd name="connsiteY8" fmla="*/ 291094 h 427689"/>
                <a:gd name="connsiteX9" fmla="*/ 285409 w 427684"/>
                <a:gd name="connsiteY9" fmla="*/ 314523 h 427689"/>
                <a:gd name="connsiteX10" fmla="*/ 295349 w 427684"/>
                <a:gd name="connsiteY10" fmla="*/ 348602 h 427689"/>
                <a:gd name="connsiteX11" fmla="*/ 362796 w 427684"/>
                <a:gd name="connsiteY11" fmla="*/ 416049 h 427689"/>
                <a:gd name="connsiteX12" fmla="*/ 416044 w 427684"/>
                <a:gd name="connsiteY12" fmla="*/ 417469 h 427689"/>
                <a:gd name="connsiteX13" fmla="*/ 417464 w 427684"/>
                <a:gd name="connsiteY13" fmla="*/ 364221 h 427689"/>
                <a:gd name="connsiteX14" fmla="*/ 415334 w 427684"/>
                <a:gd name="connsiteY14" fmla="*/ 362091 h 427689"/>
                <a:gd name="connsiteX15" fmla="*/ 415334 w 427684"/>
                <a:gd name="connsiteY15" fmla="*/ 362091 h 427689"/>
                <a:gd name="connsiteX16" fmla="*/ 162584 w 427684"/>
                <a:gd name="connsiteY16" fmla="*/ 33374 h 427689"/>
                <a:gd name="connsiteX17" fmla="*/ 291799 w 427684"/>
                <a:gd name="connsiteY17" fmla="*/ 162589 h 427689"/>
                <a:gd name="connsiteX18" fmla="*/ 261270 w 427684"/>
                <a:gd name="connsiteY18" fmla="*/ 245656 h 427689"/>
                <a:gd name="connsiteX19" fmla="*/ 220092 w 427684"/>
                <a:gd name="connsiteY19" fmla="*/ 230746 h 427689"/>
                <a:gd name="connsiteX20" fmla="*/ 161164 w 427684"/>
                <a:gd name="connsiteY20" fmla="*/ 221517 h 427689"/>
                <a:gd name="connsiteX21" fmla="*/ 102236 w 427684"/>
                <a:gd name="connsiteY21" fmla="*/ 230746 h 427689"/>
                <a:gd name="connsiteX22" fmla="*/ 63898 w 427684"/>
                <a:gd name="connsiteY22" fmla="*/ 246366 h 427689"/>
                <a:gd name="connsiteX23" fmla="*/ 78097 w 427684"/>
                <a:gd name="connsiteY23" fmla="*/ 64613 h 427689"/>
                <a:gd name="connsiteX24" fmla="*/ 162584 w 427684"/>
                <a:gd name="connsiteY24" fmla="*/ 33374 h 42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27684" h="427689">
                  <a:moveTo>
                    <a:pt x="415334" y="362091"/>
                  </a:moveTo>
                  <a:lnTo>
                    <a:pt x="348597" y="294644"/>
                  </a:lnTo>
                  <a:cubicBezTo>
                    <a:pt x="339367" y="286124"/>
                    <a:pt x="327298" y="281864"/>
                    <a:pt x="314518" y="284704"/>
                  </a:cubicBezTo>
                  <a:lnTo>
                    <a:pt x="290379" y="261275"/>
                  </a:lnTo>
                  <a:cubicBezTo>
                    <a:pt x="312388" y="232876"/>
                    <a:pt x="323748" y="198798"/>
                    <a:pt x="323748" y="163299"/>
                  </a:cubicBezTo>
                  <a:cubicBezTo>
                    <a:pt x="324458" y="73842"/>
                    <a:pt x="252040" y="715"/>
                    <a:pt x="161874" y="5"/>
                  </a:cubicBezTo>
                  <a:cubicBezTo>
                    <a:pt x="71707" y="-705"/>
                    <a:pt x="0" y="71712"/>
                    <a:pt x="0" y="161169"/>
                  </a:cubicBezTo>
                  <a:cubicBezTo>
                    <a:pt x="0" y="250626"/>
                    <a:pt x="71707" y="323753"/>
                    <a:pt x="161874" y="324463"/>
                  </a:cubicBezTo>
                  <a:cubicBezTo>
                    <a:pt x="197372" y="324463"/>
                    <a:pt x="232161" y="313103"/>
                    <a:pt x="261270" y="291094"/>
                  </a:cubicBezTo>
                  <a:lnTo>
                    <a:pt x="285409" y="314523"/>
                  </a:lnTo>
                  <a:cubicBezTo>
                    <a:pt x="283279" y="326593"/>
                    <a:pt x="286829" y="339372"/>
                    <a:pt x="295349" y="348602"/>
                  </a:cubicBezTo>
                  <a:lnTo>
                    <a:pt x="362796" y="416049"/>
                  </a:lnTo>
                  <a:cubicBezTo>
                    <a:pt x="376996" y="430959"/>
                    <a:pt x="401135" y="431669"/>
                    <a:pt x="416044" y="417469"/>
                  </a:cubicBezTo>
                  <a:cubicBezTo>
                    <a:pt x="430954" y="403270"/>
                    <a:pt x="431664" y="379131"/>
                    <a:pt x="417464" y="364221"/>
                  </a:cubicBezTo>
                  <a:cubicBezTo>
                    <a:pt x="416754" y="363511"/>
                    <a:pt x="416044" y="362801"/>
                    <a:pt x="415334" y="362091"/>
                  </a:cubicBezTo>
                  <a:lnTo>
                    <a:pt x="415334" y="362091"/>
                  </a:lnTo>
                  <a:close/>
                  <a:moveTo>
                    <a:pt x="162584" y="33374"/>
                  </a:moveTo>
                  <a:cubicBezTo>
                    <a:pt x="234291" y="33374"/>
                    <a:pt x="291799" y="90882"/>
                    <a:pt x="291799" y="162589"/>
                  </a:cubicBezTo>
                  <a:cubicBezTo>
                    <a:pt x="291799" y="193118"/>
                    <a:pt x="281149" y="222937"/>
                    <a:pt x="261270" y="245656"/>
                  </a:cubicBezTo>
                  <a:cubicBezTo>
                    <a:pt x="247781" y="239266"/>
                    <a:pt x="234291" y="234296"/>
                    <a:pt x="220092" y="230746"/>
                  </a:cubicBezTo>
                  <a:cubicBezTo>
                    <a:pt x="200922" y="225067"/>
                    <a:pt x="181043" y="221517"/>
                    <a:pt x="161164" y="221517"/>
                  </a:cubicBezTo>
                  <a:cubicBezTo>
                    <a:pt x="141285" y="221517"/>
                    <a:pt x="121405" y="225067"/>
                    <a:pt x="102236" y="230746"/>
                  </a:cubicBezTo>
                  <a:cubicBezTo>
                    <a:pt x="88747" y="234296"/>
                    <a:pt x="75967" y="239266"/>
                    <a:pt x="63898" y="246366"/>
                  </a:cubicBezTo>
                  <a:cubicBezTo>
                    <a:pt x="17749" y="192408"/>
                    <a:pt x="24139" y="110761"/>
                    <a:pt x="78097" y="64613"/>
                  </a:cubicBezTo>
                  <a:cubicBezTo>
                    <a:pt x="101526" y="44024"/>
                    <a:pt x="131345" y="33374"/>
                    <a:pt x="162584" y="33374"/>
                  </a:cubicBezTo>
                  <a:close/>
                </a:path>
              </a:pathLst>
            </a:custGeom>
            <a:solidFill>
              <a:schemeClr val="bg1"/>
            </a:solidFill>
            <a:ln w="70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Freeform: Shape 17">
              <a:extLst>
                <a:ext uri="{FF2B5EF4-FFF2-40B4-BE49-F238E27FC236}">
                  <a16:creationId xmlns:a16="http://schemas.microsoft.com/office/drawing/2014/main" id="{5903EF8F-E384-44E3-8631-1C85A5261B07}"/>
                </a:ext>
              </a:extLst>
            </p:cNvPr>
            <p:cNvSpPr/>
            <p:nvPr/>
          </p:nvSpPr>
          <p:spPr>
            <a:xfrm>
              <a:off x="4479946" y="474508"/>
              <a:ext cx="143414" cy="143414"/>
            </a:xfrm>
            <a:custGeom>
              <a:avLst/>
              <a:gdLst>
                <a:gd name="connsiteX0" fmla="*/ 143415 w 143414"/>
                <a:gd name="connsiteY0" fmla="*/ 71707 h 143414"/>
                <a:gd name="connsiteX1" fmla="*/ 71707 w 143414"/>
                <a:gd name="connsiteY1" fmla="*/ 143415 h 143414"/>
                <a:gd name="connsiteX2" fmla="*/ 0 w 143414"/>
                <a:gd name="connsiteY2" fmla="*/ 71707 h 143414"/>
                <a:gd name="connsiteX3" fmla="*/ 71707 w 143414"/>
                <a:gd name="connsiteY3" fmla="*/ 0 h 143414"/>
                <a:gd name="connsiteX4" fmla="*/ 143415 w 143414"/>
                <a:gd name="connsiteY4" fmla="*/ 71707 h 143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3414" h="143414">
                  <a:moveTo>
                    <a:pt x="143415" y="71707"/>
                  </a:moveTo>
                  <a:cubicBezTo>
                    <a:pt x="143415" y="111310"/>
                    <a:pt x="111310" y="143415"/>
                    <a:pt x="71707" y="143415"/>
                  </a:cubicBezTo>
                  <a:cubicBezTo>
                    <a:pt x="32104" y="143415"/>
                    <a:pt x="0" y="111310"/>
                    <a:pt x="0" y="71707"/>
                  </a:cubicBezTo>
                  <a:cubicBezTo>
                    <a:pt x="0" y="32104"/>
                    <a:pt x="32104" y="0"/>
                    <a:pt x="71707" y="0"/>
                  </a:cubicBezTo>
                  <a:cubicBezTo>
                    <a:pt x="111310" y="0"/>
                    <a:pt x="143415" y="32104"/>
                    <a:pt x="143415" y="71707"/>
                  </a:cubicBezTo>
                  <a:close/>
                </a:path>
              </a:pathLst>
            </a:custGeom>
            <a:solidFill>
              <a:schemeClr val="bg1"/>
            </a:solidFill>
            <a:ln w="70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18">
              <a:extLst>
                <a:ext uri="{FF2B5EF4-FFF2-40B4-BE49-F238E27FC236}">
                  <a16:creationId xmlns:a16="http://schemas.microsoft.com/office/drawing/2014/main" id="{39AB7AB1-FD20-47CB-BB16-398E3719B9AA}"/>
                </a:ext>
              </a:extLst>
            </p:cNvPr>
            <p:cNvSpPr/>
            <p:nvPr/>
          </p:nvSpPr>
          <p:spPr>
            <a:xfrm>
              <a:off x="4256305" y="583844"/>
              <a:ext cx="164003" cy="127085"/>
            </a:xfrm>
            <a:custGeom>
              <a:avLst/>
              <a:gdLst>
                <a:gd name="connsiteX0" fmla="*/ 113596 w 164003"/>
                <a:gd name="connsiteY0" fmla="*/ 0 h 127085"/>
                <a:gd name="connsiteX1" fmla="*/ 75257 w 164003"/>
                <a:gd name="connsiteY1" fmla="*/ 7810 h 127085"/>
                <a:gd name="connsiteX2" fmla="*/ 12780 w 164003"/>
                <a:gd name="connsiteY2" fmla="*/ 37629 h 127085"/>
                <a:gd name="connsiteX3" fmla="*/ 0 w 164003"/>
                <a:gd name="connsiteY3" fmla="*/ 63188 h 127085"/>
                <a:gd name="connsiteX4" fmla="*/ 0 w 164003"/>
                <a:gd name="connsiteY4" fmla="*/ 127085 h 127085"/>
                <a:gd name="connsiteX5" fmla="*/ 153354 w 164003"/>
                <a:gd name="connsiteY5" fmla="*/ 127085 h 127085"/>
                <a:gd name="connsiteX6" fmla="*/ 164004 w 164003"/>
                <a:gd name="connsiteY6" fmla="*/ 116436 h 127085"/>
                <a:gd name="connsiteX7" fmla="*/ 113596 w 164003"/>
                <a:gd name="connsiteY7" fmla="*/ 0 h 127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4003" h="127085">
                  <a:moveTo>
                    <a:pt x="113596" y="0"/>
                  </a:moveTo>
                  <a:cubicBezTo>
                    <a:pt x="100816" y="1420"/>
                    <a:pt x="88037" y="3550"/>
                    <a:pt x="75257" y="7810"/>
                  </a:cubicBezTo>
                  <a:cubicBezTo>
                    <a:pt x="53248" y="14199"/>
                    <a:pt x="31949" y="24849"/>
                    <a:pt x="12780" y="37629"/>
                  </a:cubicBezTo>
                  <a:cubicBezTo>
                    <a:pt x="4260" y="43308"/>
                    <a:pt x="0" y="53248"/>
                    <a:pt x="0" y="63188"/>
                  </a:cubicBezTo>
                  <a:lnTo>
                    <a:pt x="0" y="127085"/>
                  </a:lnTo>
                  <a:lnTo>
                    <a:pt x="153354" y="127085"/>
                  </a:lnTo>
                  <a:cubicBezTo>
                    <a:pt x="156194" y="122825"/>
                    <a:pt x="159744" y="119275"/>
                    <a:pt x="164004" y="116436"/>
                  </a:cubicBezTo>
                  <a:cubicBezTo>
                    <a:pt x="133475" y="84487"/>
                    <a:pt x="115726" y="43308"/>
                    <a:pt x="113596" y="0"/>
                  </a:cubicBezTo>
                  <a:close/>
                </a:path>
              </a:pathLst>
            </a:custGeom>
            <a:solidFill>
              <a:schemeClr val="bg1"/>
            </a:solidFill>
            <a:ln w="70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: Shape 19">
              <a:extLst>
                <a:ext uri="{FF2B5EF4-FFF2-40B4-BE49-F238E27FC236}">
                  <a16:creationId xmlns:a16="http://schemas.microsoft.com/office/drawing/2014/main" id="{2B354E0C-C4B4-48B5-A07E-9C1E5AFE363E}"/>
                </a:ext>
              </a:extLst>
            </p:cNvPr>
            <p:cNvSpPr/>
            <p:nvPr/>
          </p:nvSpPr>
          <p:spPr>
            <a:xfrm>
              <a:off x="4319869" y="437967"/>
              <a:ext cx="99729" cy="126708"/>
            </a:xfrm>
            <a:custGeom>
              <a:avLst/>
              <a:gdLst>
                <a:gd name="connsiteX0" fmla="*/ 50031 w 99729"/>
                <a:gd name="connsiteY0" fmla="*/ 126708 h 126708"/>
                <a:gd name="connsiteX1" fmla="*/ 99729 w 99729"/>
                <a:gd name="connsiteY1" fmla="*/ 10983 h 126708"/>
                <a:gd name="connsiteX2" fmla="*/ 10983 w 99729"/>
                <a:gd name="connsiteY2" fmla="*/ 28732 h 126708"/>
                <a:gd name="connsiteX3" fmla="*/ 28732 w 99729"/>
                <a:gd name="connsiteY3" fmla="*/ 117479 h 126708"/>
                <a:gd name="connsiteX4" fmla="*/ 50031 w 99729"/>
                <a:gd name="connsiteY4" fmla="*/ 126708 h 126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729" h="126708">
                  <a:moveTo>
                    <a:pt x="50031" y="126708"/>
                  </a:moveTo>
                  <a:cubicBezTo>
                    <a:pt x="52161" y="83400"/>
                    <a:pt x="69910" y="42931"/>
                    <a:pt x="99729" y="10983"/>
                  </a:cubicBezTo>
                  <a:cubicBezTo>
                    <a:pt x="70620" y="-8897"/>
                    <a:pt x="30862" y="-1087"/>
                    <a:pt x="10983" y="28732"/>
                  </a:cubicBezTo>
                  <a:cubicBezTo>
                    <a:pt x="-8897" y="58551"/>
                    <a:pt x="-1087" y="97599"/>
                    <a:pt x="28732" y="117479"/>
                  </a:cubicBezTo>
                  <a:cubicBezTo>
                    <a:pt x="35122" y="121738"/>
                    <a:pt x="42221" y="124578"/>
                    <a:pt x="50031" y="126708"/>
                  </a:cubicBezTo>
                  <a:close/>
                </a:path>
              </a:pathLst>
            </a:custGeom>
            <a:solidFill>
              <a:schemeClr val="bg1"/>
            </a:solidFill>
            <a:ln w="70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244C1A61-D841-44C3-AE99-3006E3DF55C2}"/>
              </a:ext>
            </a:extLst>
          </p:cNvPr>
          <p:cNvGrpSpPr/>
          <p:nvPr/>
        </p:nvGrpSpPr>
        <p:grpSpPr>
          <a:xfrm>
            <a:off x="681908" y="214876"/>
            <a:ext cx="773510" cy="568309"/>
            <a:chOff x="4100964" y="5824010"/>
            <a:chExt cx="789981" cy="568309"/>
          </a:xfrm>
        </p:grpSpPr>
        <p:sp>
          <p:nvSpPr>
            <p:cNvPr id="68" name="Hình tự do: Hình 92">
              <a:extLst>
                <a:ext uri="{FF2B5EF4-FFF2-40B4-BE49-F238E27FC236}">
                  <a16:creationId xmlns:a16="http://schemas.microsoft.com/office/drawing/2014/main" id="{23FE3966-6DD8-4AD6-8DC0-F5589C5C30E1}"/>
                </a:ext>
              </a:extLst>
            </p:cNvPr>
            <p:cNvSpPr/>
            <p:nvPr/>
          </p:nvSpPr>
          <p:spPr>
            <a:xfrm>
              <a:off x="4100964" y="5876469"/>
              <a:ext cx="789981" cy="515850"/>
            </a:xfrm>
            <a:custGeom>
              <a:avLst/>
              <a:gdLst>
                <a:gd name="connsiteX0" fmla="*/ 781050 w 838200"/>
                <a:gd name="connsiteY0" fmla="*/ 0 h 561975"/>
                <a:gd name="connsiteX1" fmla="*/ 781050 w 838200"/>
                <a:gd name="connsiteY1" fmla="*/ 466725 h 561975"/>
                <a:gd name="connsiteX2" fmla="*/ 57150 w 838200"/>
                <a:gd name="connsiteY2" fmla="*/ 466725 h 561975"/>
                <a:gd name="connsiteX3" fmla="*/ 57150 w 838200"/>
                <a:gd name="connsiteY3" fmla="*/ 0 h 561975"/>
                <a:gd name="connsiteX4" fmla="*/ 0 w 838200"/>
                <a:gd name="connsiteY4" fmla="*/ 0 h 561975"/>
                <a:gd name="connsiteX5" fmla="*/ 0 w 838200"/>
                <a:gd name="connsiteY5" fmla="*/ 533400 h 561975"/>
                <a:gd name="connsiteX6" fmla="*/ 333375 w 838200"/>
                <a:gd name="connsiteY6" fmla="*/ 533400 h 561975"/>
                <a:gd name="connsiteX7" fmla="*/ 361950 w 838200"/>
                <a:gd name="connsiteY7" fmla="*/ 561975 h 561975"/>
                <a:gd name="connsiteX8" fmla="*/ 476250 w 838200"/>
                <a:gd name="connsiteY8" fmla="*/ 561975 h 561975"/>
                <a:gd name="connsiteX9" fmla="*/ 504825 w 838200"/>
                <a:gd name="connsiteY9" fmla="*/ 533400 h 561975"/>
                <a:gd name="connsiteX10" fmla="*/ 838200 w 838200"/>
                <a:gd name="connsiteY10" fmla="*/ 533400 h 561975"/>
                <a:gd name="connsiteX11" fmla="*/ 838200 w 838200"/>
                <a:gd name="connsiteY11" fmla="*/ 0 h 561975"/>
                <a:gd name="connsiteX12" fmla="*/ 781050 w 838200"/>
                <a:gd name="connsiteY12" fmla="*/ 0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38200" h="561975">
                  <a:moveTo>
                    <a:pt x="781050" y="0"/>
                  </a:moveTo>
                  <a:lnTo>
                    <a:pt x="781050" y="466725"/>
                  </a:lnTo>
                  <a:lnTo>
                    <a:pt x="57150" y="466725"/>
                  </a:lnTo>
                  <a:lnTo>
                    <a:pt x="57150" y="0"/>
                  </a:lnTo>
                  <a:lnTo>
                    <a:pt x="0" y="0"/>
                  </a:lnTo>
                  <a:lnTo>
                    <a:pt x="0" y="533400"/>
                  </a:lnTo>
                  <a:lnTo>
                    <a:pt x="333375" y="533400"/>
                  </a:lnTo>
                  <a:cubicBezTo>
                    <a:pt x="333375" y="549593"/>
                    <a:pt x="345758" y="561975"/>
                    <a:pt x="361950" y="561975"/>
                  </a:cubicBezTo>
                  <a:lnTo>
                    <a:pt x="476250" y="561975"/>
                  </a:lnTo>
                  <a:cubicBezTo>
                    <a:pt x="492443" y="561975"/>
                    <a:pt x="504825" y="549593"/>
                    <a:pt x="504825" y="533400"/>
                  </a:cubicBezTo>
                  <a:lnTo>
                    <a:pt x="838200" y="533400"/>
                  </a:lnTo>
                  <a:lnTo>
                    <a:pt x="838200" y="0"/>
                  </a:lnTo>
                  <a:lnTo>
                    <a:pt x="781050" y="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Hình tự do: Hình 93">
              <a:extLst>
                <a:ext uri="{FF2B5EF4-FFF2-40B4-BE49-F238E27FC236}">
                  <a16:creationId xmlns:a16="http://schemas.microsoft.com/office/drawing/2014/main" id="{5B326F98-B3C2-4EA3-B9F9-12089E8227C4}"/>
                </a:ext>
              </a:extLst>
            </p:cNvPr>
            <p:cNvSpPr/>
            <p:nvPr/>
          </p:nvSpPr>
          <p:spPr>
            <a:xfrm>
              <a:off x="4179240" y="5824010"/>
              <a:ext cx="610442" cy="445904"/>
            </a:xfrm>
            <a:custGeom>
              <a:avLst/>
              <a:gdLst>
                <a:gd name="connsiteX0" fmla="*/ 647700 w 647700"/>
                <a:gd name="connsiteY0" fmla="*/ 0 h 485775"/>
                <a:gd name="connsiteX1" fmla="*/ 0 w 647700"/>
                <a:gd name="connsiteY1" fmla="*/ 0 h 485775"/>
                <a:gd name="connsiteX2" fmla="*/ 0 w 647700"/>
                <a:gd name="connsiteY2" fmla="*/ 485775 h 485775"/>
                <a:gd name="connsiteX3" fmla="*/ 647700 w 647700"/>
                <a:gd name="connsiteY3" fmla="*/ 485775 h 485775"/>
                <a:gd name="connsiteX4" fmla="*/ 647700 w 647700"/>
                <a:gd name="connsiteY4" fmla="*/ 0 h 485775"/>
                <a:gd name="connsiteX5" fmla="*/ 57150 w 647700"/>
                <a:gd name="connsiteY5" fmla="*/ 57150 h 485775"/>
                <a:gd name="connsiteX6" fmla="*/ 304800 w 647700"/>
                <a:gd name="connsiteY6" fmla="*/ 57150 h 485775"/>
                <a:gd name="connsiteX7" fmla="*/ 304800 w 647700"/>
                <a:gd name="connsiteY7" fmla="*/ 428625 h 485775"/>
                <a:gd name="connsiteX8" fmla="*/ 57150 w 647700"/>
                <a:gd name="connsiteY8" fmla="*/ 428625 h 485775"/>
                <a:gd name="connsiteX9" fmla="*/ 57150 w 647700"/>
                <a:gd name="connsiteY9" fmla="*/ 57150 h 485775"/>
                <a:gd name="connsiteX10" fmla="*/ 590550 w 647700"/>
                <a:gd name="connsiteY10" fmla="*/ 428625 h 485775"/>
                <a:gd name="connsiteX11" fmla="*/ 342900 w 647700"/>
                <a:gd name="connsiteY11" fmla="*/ 428625 h 485775"/>
                <a:gd name="connsiteX12" fmla="*/ 342900 w 647700"/>
                <a:gd name="connsiteY12" fmla="*/ 57150 h 485775"/>
                <a:gd name="connsiteX13" fmla="*/ 590550 w 647700"/>
                <a:gd name="connsiteY13" fmla="*/ 57150 h 485775"/>
                <a:gd name="connsiteX14" fmla="*/ 590550 w 647700"/>
                <a:gd name="connsiteY14" fmla="*/ 42862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47700" h="485775">
                  <a:moveTo>
                    <a:pt x="647700" y="0"/>
                  </a:moveTo>
                  <a:lnTo>
                    <a:pt x="0" y="0"/>
                  </a:lnTo>
                  <a:lnTo>
                    <a:pt x="0" y="485775"/>
                  </a:lnTo>
                  <a:lnTo>
                    <a:pt x="647700" y="485775"/>
                  </a:lnTo>
                  <a:lnTo>
                    <a:pt x="647700" y="0"/>
                  </a:lnTo>
                  <a:close/>
                  <a:moveTo>
                    <a:pt x="57150" y="57150"/>
                  </a:moveTo>
                  <a:lnTo>
                    <a:pt x="304800" y="57150"/>
                  </a:lnTo>
                  <a:lnTo>
                    <a:pt x="304800" y="428625"/>
                  </a:lnTo>
                  <a:lnTo>
                    <a:pt x="57150" y="428625"/>
                  </a:lnTo>
                  <a:lnTo>
                    <a:pt x="57150" y="57150"/>
                  </a:lnTo>
                  <a:close/>
                  <a:moveTo>
                    <a:pt x="590550" y="428625"/>
                  </a:moveTo>
                  <a:lnTo>
                    <a:pt x="342900" y="428625"/>
                  </a:lnTo>
                  <a:lnTo>
                    <a:pt x="342900" y="57150"/>
                  </a:lnTo>
                  <a:lnTo>
                    <a:pt x="590550" y="57150"/>
                  </a:lnTo>
                  <a:lnTo>
                    <a:pt x="590550" y="42862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Hình tự do: Hình 94">
              <a:extLst>
                <a:ext uri="{FF2B5EF4-FFF2-40B4-BE49-F238E27FC236}">
                  <a16:creationId xmlns:a16="http://schemas.microsoft.com/office/drawing/2014/main" id="{1DEE473A-C132-4E32-9A88-CA64CDB2809C}"/>
                </a:ext>
              </a:extLst>
            </p:cNvPr>
            <p:cNvSpPr/>
            <p:nvPr/>
          </p:nvSpPr>
          <p:spPr>
            <a:xfrm>
              <a:off x="4546802" y="5963901"/>
              <a:ext cx="125680" cy="26230"/>
            </a:xfrm>
            <a:custGeom>
              <a:avLst/>
              <a:gdLst>
                <a:gd name="connsiteX0" fmla="*/ 0 w 133350"/>
                <a:gd name="connsiteY0" fmla="*/ 0 h 28575"/>
                <a:gd name="connsiteX1" fmla="*/ 133350 w 133350"/>
                <a:gd name="connsiteY1" fmla="*/ 0 h 28575"/>
                <a:gd name="connsiteX2" fmla="*/ 133350 w 133350"/>
                <a:gd name="connsiteY2" fmla="*/ 28575 h 28575"/>
                <a:gd name="connsiteX3" fmla="*/ 0 w 133350"/>
                <a:gd name="connsiteY3" fmla="*/ 2857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350" h="28575">
                  <a:moveTo>
                    <a:pt x="0" y="0"/>
                  </a:moveTo>
                  <a:lnTo>
                    <a:pt x="133350" y="0"/>
                  </a:lnTo>
                  <a:lnTo>
                    <a:pt x="133350" y="28575"/>
                  </a:lnTo>
                  <a:lnTo>
                    <a:pt x="0" y="2857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Hình tự do: Hình 95">
              <a:extLst>
                <a:ext uri="{FF2B5EF4-FFF2-40B4-BE49-F238E27FC236}">
                  <a16:creationId xmlns:a16="http://schemas.microsoft.com/office/drawing/2014/main" id="{386C8774-D2CE-4585-B3F8-28D03EDB08E3}"/>
                </a:ext>
              </a:extLst>
            </p:cNvPr>
            <p:cNvSpPr/>
            <p:nvPr/>
          </p:nvSpPr>
          <p:spPr>
            <a:xfrm>
              <a:off x="4546802" y="6016360"/>
              <a:ext cx="125680" cy="26230"/>
            </a:xfrm>
            <a:custGeom>
              <a:avLst/>
              <a:gdLst>
                <a:gd name="connsiteX0" fmla="*/ 0 w 133350"/>
                <a:gd name="connsiteY0" fmla="*/ 0 h 28575"/>
                <a:gd name="connsiteX1" fmla="*/ 133350 w 133350"/>
                <a:gd name="connsiteY1" fmla="*/ 0 h 28575"/>
                <a:gd name="connsiteX2" fmla="*/ 133350 w 133350"/>
                <a:gd name="connsiteY2" fmla="*/ 28575 h 28575"/>
                <a:gd name="connsiteX3" fmla="*/ 0 w 133350"/>
                <a:gd name="connsiteY3" fmla="*/ 2857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350" h="28575">
                  <a:moveTo>
                    <a:pt x="0" y="0"/>
                  </a:moveTo>
                  <a:lnTo>
                    <a:pt x="133350" y="0"/>
                  </a:lnTo>
                  <a:lnTo>
                    <a:pt x="133350" y="28575"/>
                  </a:lnTo>
                  <a:lnTo>
                    <a:pt x="0" y="2857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Hình tự do: Hình 96">
              <a:extLst>
                <a:ext uri="{FF2B5EF4-FFF2-40B4-BE49-F238E27FC236}">
                  <a16:creationId xmlns:a16="http://schemas.microsoft.com/office/drawing/2014/main" id="{0D9120DD-6319-4B22-A2BB-1CC0ABC0C970}"/>
                </a:ext>
              </a:extLst>
            </p:cNvPr>
            <p:cNvSpPr/>
            <p:nvPr/>
          </p:nvSpPr>
          <p:spPr>
            <a:xfrm>
              <a:off x="4541241" y="6068820"/>
              <a:ext cx="87077" cy="26230"/>
            </a:xfrm>
            <a:custGeom>
              <a:avLst/>
              <a:gdLst>
                <a:gd name="connsiteX0" fmla="*/ 0 w 92392"/>
                <a:gd name="connsiteY0" fmla="*/ 0 h 28575"/>
                <a:gd name="connsiteX1" fmla="*/ 92392 w 92392"/>
                <a:gd name="connsiteY1" fmla="*/ 0 h 28575"/>
                <a:gd name="connsiteX2" fmla="*/ 92392 w 92392"/>
                <a:gd name="connsiteY2" fmla="*/ 28575 h 28575"/>
                <a:gd name="connsiteX3" fmla="*/ 0 w 92392"/>
                <a:gd name="connsiteY3" fmla="*/ 2857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92" h="28575">
                  <a:moveTo>
                    <a:pt x="0" y="0"/>
                  </a:moveTo>
                  <a:lnTo>
                    <a:pt x="92392" y="0"/>
                  </a:lnTo>
                  <a:lnTo>
                    <a:pt x="92392" y="28575"/>
                  </a:lnTo>
                  <a:lnTo>
                    <a:pt x="0" y="2857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4" name="Freeform 8">
            <a:extLst>
              <a:ext uri="{FF2B5EF4-FFF2-40B4-BE49-F238E27FC236}">
                <a16:creationId xmlns:a16="http://schemas.microsoft.com/office/drawing/2014/main" id="{C5DC523C-BB6A-4F35-8BE5-21582D2E64FD}"/>
              </a:ext>
            </a:extLst>
          </p:cNvPr>
          <p:cNvSpPr/>
          <p:nvPr/>
        </p:nvSpPr>
        <p:spPr>
          <a:xfrm>
            <a:off x="10859278" y="5708614"/>
            <a:ext cx="1478693" cy="1425121"/>
          </a:xfrm>
          <a:custGeom>
            <a:avLst/>
            <a:gdLst/>
            <a:ahLst/>
            <a:cxnLst/>
            <a:rect l="l" t="t" r="r" b="b"/>
            <a:pathLst>
              <a:path w="4497674" h="4114800">
                <a:moveTo>
                  <a:pt x="0" y="0"/>
                </a:moveTo>
                <a:lnTo>
                  <a:pt x="4497674" y="0"/>
                </a:lnTo>
                <a:lnTo>
                  <a:pt x="44976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65" name="Chart 64">
            <a:extLst>
              <a:ext uri="{FF2B5EF4-FFF2-40B4-BE49-F238E27FC236}">
                <a16:creationId xmlns:a16="http://schemas.microsoft.com/office/drawing/2014/main" id="{3B761D54-C907-4720-AAEF-FD4988FD61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3676216"/>
              </p:ext>
            </p:extLst>
          </p:nvPr>
        </p:nvGraphicFramePr>
        <p:xfrm>
          <a:off x="3491501" y="926697"/>
          <a:ext cx="7074092" cy="54627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0141806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5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4098A9-0CFA-7199-A01F-1E202DDEF2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04961A9-1A53-9FAB-D8A9-F04025CBED1C}"/>
              </a:ext>
            </a:extLst>
          </p:cNvPr>
          <p:cNvSpPr/>
          <p:nvPr/>
        </p:nvSpPr>
        <p:spPr>
          <a:xfrm>
            <a:off x="-1" y="5792"/>
            <a:ext cx="2318763" cy="6851848"/>
          </a:xfrm>
          <a:prstGeom prst="roundRect">
            <a:avLst>
              <a:gd name="adj" fmla="val 0"/>
            </a:avLst>
          </a:prstGeom>
          <a:solidFill>
            <a:srgbClr val="F25C95"/>
          </a:solidFill>
          <a:ln>
            <a:noFill/>
          </a:ln>
          <a:effectLst>
            <a:outerShdw blurRad="127000" dist="127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56211C-5F4E-7E15-FF03-B72C457ED123}"/>
              </a:ext>
            </a:extLst>
          </p:cNvPr>
          <p:cNvSpPr txBox="1"/>
          <p:nvPr/>
        </p:nvSpPr>
        <p:spPr>
          <a:xfrm>
            <a:off x="105848" y="1942719"/>
            <a:ext cx="20143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Arial" panose="020B0604020202020204" pitchFamily="34" charset="0"/>
              </a:rPr>
              <a:t>PHẦNNỘI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Arial" panose="020B0604020202020204" pitchFamily="34" charset="0"/>
              </a:rPr>
              <a:t> DUNG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5EBDBAC0-8E5C-41CD-BB88-53E89F8DD5E8}"/>
              </a:ext>
            </a:extLst>
          </p:cNvPr>
          <p:cNvSpPr txBox="1"/>
          <p:nvPr/>
        </p:nvSpPr>
        <p:spPr>
          <a:xfrm>
            <a:off x="635533" y="926697"/>
            <a:ext cx="9549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II.</a:t>
            </a:r>
          </a:p>
        </p:txBody>
      </p:sp>
      <p:sp>
        <p:nvSpPr>
          <p:cNvPr id="45" name="Freeform 3">
            <a:extLst>
              <a:ext uri="{FF2B5EF4-FFF2-40B4-BE49-F238E27FC236}">
                <a16:creationId xmlns:a16="http://schemas.microsoft.com/office/drawing/2014/main" id="{66B23067-F21E-4AA4-9C16-B9550776330A}"/>
              </a:ext>
            </a:extLst>
          </p:cNvPr>
          <p:cNvSpPr/>
          <p:nvPr/>
        </p:nvSpPr>
        <p:spPr>
          <a:xfrm flipH="1">
            <a:off x="156399" y="4299266"/>
            <a:ext cx="2181092" cy="2558733"/>
          </a:xfrm>
          <a:custGeom>
            <a:avLst/>
            <a:gdLst/>
            <a:ahLst/>
            <a:cxnLst/>
            <a:rect l="l" t="t" r="r" b="b"/>
            <a:pathLst>
              <a:path w="1646292" h="2166173">
                <a:moveTo>
                  <a:pt x="0" y="0"/>
                </a:moveTo>
                <a:lnTo>
                  <a:pt x="1646292" y="0"/>
                </a:lnTo>
                <a:lnTo>
                  <a:pt x="1646292" y="2166173"/>
                </a:lnTo>
                <a:lnTo>
                  <a:pt x="0" y="21661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32E6B922-1BE9-4A0B-8D43-63141A08EA72}"/>
              </a:ext>
            </a:extLst>
          </p:cNvPr>
          <p:cNvGrpSpPr/>
          <p:nvPr/>
        </p:nvGrpSpPr>
        <p:grpSpPr>
          <a:xfrm>
            <a:off x="4815466" y="156440"/>
            <a:ext cx="4563440" cy="674026"/>
            <a:chOff x="4159936" y="271738"/>
            <a:chExt cx="4016451" cy="674026"/>
          </a:xfrm>
        </p:grpSpPr>
        <p:sp>
          <p:nvSpPr>
            <p:cNvPr id="70" name="Rectangle: Rounded Corners 4">
              <a:extLst>
                <a:ext uri="{FF2B5EF4-FFF2-40B4-BE49-F238E27FC236}">
                  <a16:creationId xmlns:a16="http://schemas.microsoft.com/office/drawing/2014/main" id="{EA0C10D4-7378-4CD3-975E-300828739534}"/>
                </a:ext>
              </a:extLst>
            </p:cNvPr>
            <p:cNvSpPr/>
            <p:nvPr/>
          </p:nvSpPr>
          <p:spPr>
            <a:xfrm>
              <a:off x="4173246" y="274905"/>
              <a:ext cx="4003141" cy="670859"/>
            </a:xfrm>
            <a:prstGeom prst="roundRect">
              <a:avLst>
                <a:gd name="adj" fmla="val 12408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" dist="127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Rectangle: Rounded Corners 4">
              <a:extLst>
                <a:ext uri="{FF2B5EF4-FFF2-40B4-BE49-F238E27FC236}">
                  <a16:creationId xmlns:a16="http://schemas.microsoft.com/office/drawing/2014/main" id="{A90C0AAC-58E0-4041-8ABB-AABF5D4A73C5}"/>
                </a:ext>
              </a:extLst>
            </p:cNvPr>
            <p:cNvSpPr/>
            <p:nvPr/>
          </p:nvSpPr>
          <p:spPr>
            <a:xfrm>
              <a:off x="4159936" y="271738"/>
              <a:ext cx="692746" cy="670859"/>
            </a:xfrm>
            <a:prstGeom prst="roundRect">
              <a:avLst>
                <a:gd name="adj" fmla="val 12408"/>
              </a:avLst>
            </a:prstGeom>
            <a:solidFill>
              <a:srgbClr val="FFC000"/>
            </a:solidFill>
            <a:ln>
              <a:noFill/>
            </a:ln>
            <a:effectLst>
              <a:outerShdw blurRad="127000" dist="127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TextBox 8">
              <a:extLst>
                <a:ext uri="{FF2B5EF4-FFF2-40B4-BE49-F238E27FC236}">
                  <a16:creationId xmlns:a16="http://schemas.microsoft.com/office/drawing/2014/main" id="{AE6EA392-D92B-4D27-83AB-39A5F2B5A5C8}"/>
                </a:ext>
              </a:extLst>
            </p:cNvPr>
            <p:cNvSpPr txBox="1"/>
            <p:nvPr/>
          </p:nvSpPr>
          <p:spPr>
            <a:xfrm>
              <a:off x="4820265" y="330155"/>
              <a:ext cx="31857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Arial" panose="020B0604020202020204" pitchFamily="34" charset="0"/>
                </a:rPr>
                <a:t>2.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Arial" panose="020B0604020202020204" pitchFamily="34" charset="0"/>
                </a:rPr>
                <a:t>Hiệu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Arial" panose="020B0604020202020204" pitchFamily="34" charset="0"/>
                </a:rPr>
                <a:t>quả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Arial" panose="020B0604020202020204" pitchFamily="34" charset="0"/>
                </a:rPr>
                <a:t>biện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Arial" panose="020B0604020202020204" pitchFamily="34" charset="0"/>
                </a:rPr>
                <a:t>pháp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73" name="Freeform: Shape 13">
              <a:extLst>
                <a:ext uri="{FF2B5EF4-FFF2-40B4-BE49-F238E27FC236}">
                  <a16:creationId xmlns:a16="http://schemas.microsoft.com/office/drawing/2014/main" id="{13725085-2D54-4B61-B8DF-36D572465C1D}"/>
                </a:ext>
              </a:extLst>
            </p:cNvPr>
            <p:cNvSpPr/>
            <p:nvPr/>
          </p:nvSpPr>
          <p:spPr>
            <a:xfrm>
              <a:off x="4426698" y="720159"/>
              <a:ext cx="255590" cy="90166"/>
            </a:xfrm>
            <a:custGeom>
              <a:avLst/>
              <a:gdLst>
                <a:gd name="connsiteX0" fmla="*/ 243521 w 255590"/>
                <a:gd name="connsiteY0" fmla="*/ 55378 h 90166"/>
                <a:gd name="connsiteX1" fmla="*/ 226481 w 255590"/>
                <a:gd name="connsiteY1" fmla="*/ 14909 h 90166"/>
                <a:gd name="connsiteX2" fmla="*/ 222222 w 255590"/>
                <a:gd name="connsiteY2" fmla="*/ 10650 h 90166"/>
                <a:gd name="connsiteX3" fmla="*/ 14909 w 255590"/>
                <a:gd name="connsiteY3" fmla="*/ 0 h 90166"/>
                <a:gd name="connsiteX4" fmla="*/ 12780 w 255590"/>
                <a:gd name="connsiteY4" fmla="*/ 1420 h 90166"/>
                <a:gd name="connsiteX5" fmla="*/ 0 w 255590"/>
                <a:gd name="connsiteY5" fmla="*/ 26269 h 90166"/>
                <a:gd name="connsiteX6" fmla="*/ 0 w 255590"/>
                <a:gd name="connsiteY6" fmla="*/ 90167 h 90166"/>
                <a:gd name="connsiteX7" fmla="*/ 255590 w 255590"/>
                <a:gd name="connsiteY7" fmla="*/ 90167 h 90166"/>
                <a:gd name="connsiteX8" fmla="*/ 255590 w 255590"/>
                <a:gd name="connsiteY8" fmla="*/ 67447 h 90166"/>
                <a:gd name="connsiteX9" fmla="*/ 243521 w 255590"/>
                <a:gd name="connsiteY9" fmla="*/ 55378 h 90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5590" h="90166">
                  <a:moveTo>
                    <a:pt x="243521" y="55378"/>
                  </a:moveTo>
                  <a:cubicBezTo>
                    <a:pt x="232871" y="44728"/>
                    <a:pt x="226481" y="29819"/>
                    <a:pt x="226481" y="14909"/>
                  </a:cubicBezTo>
                  <a:lnTo>
                    <a:pt x="222222" y="10650"/>
                  </a:lnTo>
                  <a:cubicBezTo>
                    <a:pt x="157614" y="50408"/>
                    <a:pt x="75257" y="46148"/>
                    <a:pt x="14909" y="0"/>
                  </a:cubicBezTo>
                  <a:lnTo>
                    <a:pt x="12780" y="1420"/>
                  </a:lnTo>
                  <a:cubicBezTo>
                    <a:pt x="4970" y="7100"/>
                    <a:pt x="0" y="16329"/>
                    <a:pt x="0" y="26269"/>
                  </a:cubicBezTo>
                  <a:lnTo>
                    <a:pt x="0" y="90167"/>
                  </a:lnTo>
                  <a:lnTo>
                    <a:pt x="255590" y="90167"/>
                  </a:lnTo>
                  <a:lnTo>
                    <a:pt x="255590" y="67447"/>
                  </a:lnTo>
                  <a:lnTo>
                    <a:pt x="243521" y="55378"/>
                  </a:lnTo>
                  <a:close/>
                </a:path>
              </a:pathLst>
            </a:custGeom>
            <a:solidFill>
              <a:schemeClr val="bg1"/>
            </a:solidFill>
            <a:ln w="70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: Shape 14">
              <a:extLst>
                <a:ext uri="{FF2B5EF4-FFF2-40B4-BE49-F238E27FC236}">
                  <a16:creationId xmlns:a16="http://schemas.microsoft.com/office/drawing/2014/main" id="{A19DA850-3B69-440D-8171-0D5145A1ECCF}"/>
                </a:ext>
              </a:extLst>
            </p:cNvPr>
            <p:cNvSpPr/>
            <p:nvPr/>
          </p:nvSpPr>
          <p:spPr>
            <a:xfrm>
              <a:off x="4687258" y="438161"/>
              <a:ext cx="101664" cy="127223"/>
            </a:xfrm>
            <a:custGeom>
              <a:avLst/>
              <a:gdLst>
                <a:gd name="connsiteX0" fmla="*/ 48278 w 101664"/>
                <a:gd name="connsiteY0" fmla="*/ 127224 h 127223"/>
                <a:gd name="connsiteX1" fmla="*/ 100816 w 101664"/>
                <a:gd name="connsiteY1" fmla="*/ 53386 h 127223"/>
                <a:gd name="connsiteX2" fmla="*/ 26979 w 101664"/>
                <a:gd name="connsiteY2" fmla="*/ 848 h 127223"/>
                <a:gd name="connsiteX3" fmla="*/ 0 w 101664"/>
                <a:gd name="connsiteY3" fmla="*/ 12208 h 127223"/>
                <a:gd name="connsiteX4" fmla="*/ 48278 w 101664"/>
                <a:gd name="connsiteY4" fmla="*/ 127224 h 127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664" h="127223">
                  <a:moveTo>
                    <a:pt x="48278" y="127224"/>
                  </a:moveTo>
                  <a:cubicBezTo>
                    <a:pt x="83067" y="121544"/>
                    <a:pt x="106496" y="88175"/>
                    <a:pt x="100816" y="53386"/>
                  </a:cubicBezTo>
                  <a:cubicBezTo>
                    <a:pt x="95136" y="18598"/>
                    <a:pt x="61768" y="-4831"/>
                    <a:pt x="26979" y="848"/>
                  </a:cubicBezTo>
                  <a:cubicBezTo>
                    <a:pt x="17039" y="2268"/>
                    <a:pt x="7810" y="6528"/>
                    <a:pt x="0" y="12208"/>
                  </a:cubicBezTo>
                  <a:cubicBezTo>
                    <a:pt x="29109" y="43447"/>
                    <a:pt x="46148" y="83915"/>
                    <a:pt x="48278" y="127224"/>
                  </a:cubicBezTo>
                  <a:close/>
                </a:path>
              </a:pathLst>
            </a:custGeom>
            <a:solidFill>
              <a:schemeClr val="bg1"/>
            </a:solidFill>
            <a:ln w="70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15">
              <a:extLst>
                <a:ext uri="{FF2B5EF4-FFF2-40B4-BE49-F238E27FC236}">
                  <a16:creationId xmlns:a16="http://schemas.microsoft.com/office/drawing/2014/main" id="{7A0221D8-BABE-4917-BB2A-8D34C87ADE27}"/>
                </a:ext>
              </a:extLst>
            </p:cNvPr>
            <p:cNvSpPr/>
            <p:nvPr/>
          </p:nvSpPr>
          <p:spPr>
            <a:xfrm>
              <a:off x="4708558" y="583844"/>
              <a:ext cx="144124" cy="127085"/>
            </a:xfrm>
            <a:custGeom>
              <a:avLst/>
              <a:gdLst>
                <a:gd name="connsiteX0" fmla="*/ 131345 w 144124"/>
                <a:gd name="connsiteY0" fmla="*/ 37629 h 127085"/>
                <a:gd name="connsiteX1" fmla="*/ 68867 w 144124"/>
                <a:gd name="connsiteY1" fmla="*/ 7810 h 127085"/>
                <a:gd name="connsiteX2" fmla="*/ 26979 w 144124"/>
                <a:gd name="connsiteY2" fmla="*/ 0 h 127085"/>
                <a:gd name="connsiteX3" fmla="*/ 0 w 144124"/>
                <a:gd name="connsiteY3" fmla="*/ 86617 h 127085"/>
                <a:gd name="connsiteX4" fmla="*/ 4260 w 144124"/>
                <a:gd name="connsiteY4" fmla="*/ 90877 h 127085"/>
                <a:gd name="connsiteX5" fmla="*/ 44728 w 144124"/>
                <a:gd name="connsiteY5" fmla="*/ 107916 h 127085"/>
                <a:gd name="connsiteX6" fmla="*/ 63898 w 144124"/>
                <a:gd name="connsiteY6" fmla="*/ 127085 h 127085"/>
                <a:gd name="connsiteX7" fmla="*/ 144125 w 144124"/>
                <a:gd name="connsiteY7" fmla="*/ 127085 h 127085"/>
                <a:gd name="connsiteX8" fmla="*/ 144125 w 144124"/>
                <a:gd name="connsiteY8" fmla="*/ 63188 h 127085"/>
                <a:gd name="connsiteX9" fmla="*/ 131345 w 144124"/>
                <a:gd name="connsiteY9" fmla="*/ 37629 h 127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4124" h="127085">
                  <a:moveTo>
                    <a:pt x="131345" y="37629"/>
                  </a:moveTo>
                  <a:cubicBezTo>
                    <a:pt x="112886" y="23429"/>
                    <a:pt x="91587" y="12780"/>
                    <a:pt x="68867" y="7810"/>
                  </a:cubicBezTo>
                  <a:cubicBezTo>
                    <a:pt x="55378" y="3550"/>
                    <a:pt x="41178" y="1420"/>
                    <a:pt x="26979" y="0"/>
                  </a:cubicBezTo>
                  <a:cubicBezTo>
                    <a:pt x="25559" y="30529"/>
                    <a:pt x="16329" y="60348"/>
                    <a:pt x="0" y="86617"/>
                  </a:cubicBezTo>
                  <a:lnTo>
                    <a:pt x="4260" y="90877"/>
                  </a:lnTo>
                  <a:cubicBezTo>
                    <a:pt x="19169" y="90877"/>
                    <a:pt x="34079" y="97266"/>
                    <a:pt x="44728" y="107916"/>
                  </a:cubicBezTo>
                  <a:lnTo>
                    <a:pt x="63898" y="127085"/>
                  </a:lnTo>
                  <a:lnTo>
                    <a:pt x="144125" y="127085"/>
                  </a:lnTo>
                  <a:lnTo>
                    <a:pt x="144125" y="63188"/>
                  </a:lnTo>
                  <a:cubicBezTo>
                    <a:pt x="144125" y="53248"/>
                    <a:pt x="139865" y="43308"/>
                    <a:pt x="131345" y="37629"/>
                  </a:cubicBezTo>
                  <a:close/>
                </a:path>
              </a:pathLst>
            </a:custGeom>
            <a:solidFill>
              <a:schemeClr val="bg1"/>
            </a:solidFill>
            <a:ln w="70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Freeform: Shape 16">
              <a:extLst>
                <a:ext uri="{FF2B5EF4-FFF2-40B4-BE49-F238E27FC236}">
                  <a16:creationId xmlns:a16="http://schemas.microsoft.com/office/drawing/2014/main" id="{F34167D1-C0D9-4862-823B-95423F17BBD9}"/>
                </a:ext>
              </a:extLst>
            </p:cNvPr>
            <p:cNvSpPr/>
            <p:nvPr/>
          </p:nvSpPr>
          <p:spPr>
            <a:xfrm>
              <a:off x="4390490" y="412025"/>
              <a:ext cx="427684" cy="427689"/>
            </a:xfrm>
            <a:custGeom>
              <a:avLst/>
              <a:gdLst>
                <a:gd name="connsiteX0" fmla="*/ 415334 w 427684"/>
                <a:gd name="connsiteY0" fmla="*/ 362091 h 427689"/>
                <a:gd name="connsiteX1" fmla="*/ 348597 w 427684"/>
                <a:gd name="connsiteY1" fmla="*/ 294644 h 427689"/>
                <a:gd name="connsiteX2" fmla="*/ 314518 w 427684"/>
                <a:gd name="connsiteY2" fmla="*/ 284704 h 427689"/>
                <a:gd name="connsiteX3" fmla="*/ 290379 w 427684"/>
                <a:gd name="connsiteY3" fmla="*/ 261275 h 427689"/>
                <a:gd name="connsiteX4" fmla="*/ 323748 w 427684"/>
                <a:gd name="connsiteY4" fmla="*/ 163299 h 427689"/>
                <a:gd name="connsiteX5" fmla="*/ 161874 w 427684"/>
                <a:gd name="connsiteY5" fmla="*/ 5 h 427689"/>
                <a:gd name="connsiteX6" fmla="*/ 0 w 427684"/>
                <a:gd name="connsiteY6" fmla="*/ 161169 h 427689"/>
                <a:gd name="connsiteX7" fmla="*/ 161874 w 427684"/>
                <a:gd name="connsiteY7" fmla="*/ 324463 h 427689"/>
                <a:gd name="connsiteX8" fmla="*/ 261270 w 427684"/>
                <a:gd name="connsiteY8" fmla="*/ 291094 h 427689"/>
                <a:gd name="connsiteX9" fmla="*/ 285409 w 427684"/>
                <a:gd name="connsiteY9" fmla="*/ 314523 h 427689"/>
                <a:gd name="connsiteX10" fmla="*/ 295349 w 427684"/>
                <a:gd name="connsiteY10" fmla="*/ 348602 h 427689"/>
                <a:gd name="connsiteX11" fmla="*/ 362796 w 427684"/>
                <a:gd name="connsiteY11" fmla="*/ 416049 h 427689"/>
                <a:gd name="connsiteX12" fmla="*/ 416044 w 427684"/>
                <a:gd name="connsiteY12" fmla="*/ 417469 h 427689"/>
                <a:gd name="connsiteX13" fmla="*/ 417464 w 427684"/>
                <a:gd name="connsiteY13" fmla="*/ 364221 h 427689"/>
                <a:gd name="connsiteX14" fmla="*/ 415334 w 427684"/>
                <a:gd name="connsiteY14" fmla="*/ 362091 h 427689"/>
                <a:gd name="connsiteX15" fmla="*/ 415334 w 427684"/>
                <a:gd name="connsiteY15" fmla="*/ 362091 h 427689"/>
                <a:gd name="connsiteX16" fmla="*/ 162584 w 427684"/>
                <a:gd name="connsiteY16" fmla="*/ 33374 h 427689"/>
                <a:gd name="connsiteX17" fmla="*/ 291799 w 427684"/>
                <a:gd name="connsiteY17" fmla="*/ 162589 h 427689"/>
                <a:gd name="connsiteX18" fmla="*/ 261270 w 427684"/>
                <a:gd name="connsiteY18" fmla="*/ 245656 h 427689"/>
                <a:gd name="connsiteX19" fmla="*/ 220092 w 427684"/>
                <a:gd name="connsiteY19" fmla="*/ 230746 h 427689"/>
                <a:gd name="connsiteX20" fmla="*/ 161164 w 427684"/>
                <a:gd name="connsiteY20" fmla="*/ 221517 h 427689"/>
                <a:gd name="connsiteX21" fmla="*/ 102236 w 427684"/>
                <a:gd name="connsiteY21" fmla="*/ 230746 h 427689"/>
                <a:gd name="connsiteX22" fmla="*/ 63898 w 427684"/>
                <a:gd name="connsiteY22" fmla="*/ 246366 h 427689"/>
                <a:gd name="connsiteX23" fmla="*/ 78097 w 427684"/>
                <a:gd name="connsiteY23" fmla="*/ 64613 h 427689"/>
                <a:gd name="connsiteX24" fmla="*/ 162584 w 427684"/>
                <a:gd name="connsiteY24" fmla="*/ 33374 h 42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27684" h="427689">
                  <a:moveTo>
                    <a:pt x="415334" y="362091"/>
                  </a:moveTo>
                  <a:lnTo>
                    <a:pt x="348597" y="294644"/>
                  </a:lnTo>
                  <a:cubicBezTo>
                    <a:pt x="339367" y="286124"/>
                    <a:pt x="327298" y="281864"/>
                    <a:pt x="314518" y="284704"/>
                  </a:cubicBezTo>
                  <a:lnTo>
                    <a:pt x="290379" y="261275"/>
                  </a:lnTo>
                  <a:cubicBezTo>
                    <a:pt x="312388" y="232876"/>
                    <a:pt x="323748" y="198798"/>
                    <a:pt x="323748" y="163299"/>
                  </a:cubicBezTo>
                  <a:cubicBezTo>
                    <a:pt x="324458" y="73842"/>
                    <a:pt x="252040" y="715"/>
                    <a:pt x="161874" y="5"/>
                  </a:cubicBezTo>
                  <a:cubicBezTo>
                    <a:pt x="71707" y="-705"/>
                    <a:pt x="0" y="71712"/>
                    <a:pt x="0" y="161169"/>
                  </a:cubicBezTo>
                  <a:cubicBezTo>
                    <a:pt x="0" y="250626"/>
                    <a:pt x="71707" y="323753"/>
                    <a:pt x="161874" y="324463"/>
                  </a:cubicBezTo>
                  <a:cubicBezTo>
                    <a:pt x="197372" y="324463"/>
                    <a:pt x="232161" y="313103"/>
                    <a:pt x="261270" y="291094"/>
                  </a:cubicBezTo>
                  <a:lnTo>
                    <a:pt x="285409" y="314523"/>
                  </a:lnTo>
                  <a:cubicBezTo>
                    <a:pt x="283279" y="326593"/>
                    <a:pt x="286829" y="339372"/>
                    <a:pt x="295349" y="348602"/>
                  </a:cubicBezTo>
                  <a:lnTo>
                    <a:pt x="362796" y="416049"/>
                  </a:lnTo>
                  <a:cubicBezTo>
                    <a:pt x="376996" y="430959"/>
                    <a:pt x="401135" y="431669"/>
                    <a:pt x="416044" y="417469"/>
                  </a:cubicBezTo>
                  <a:cubicBezTo>
                    <a:pt x="430954" y="403270"/>
                    <a:pt x="431664" y="379131"/>
                    <a:pt x="417464" y="364221"/>
                  </a:cubicBezTo>
                  <a:cubicBezTo>
                    <a:pt x="416754" y="363511"/>
                    <a:pt x="416044" y="362801"/>
                    <a:pt x="415334" y="362091"/>
                  </a:cubicBezTo>
                  <a:lnTo>
                    <a:pt x="415334" y="362091"/>
                  </a:lnTo>
                  <a:close/>
                  <a:moveTo>
                    <a:pt x="162584" y="33374"/>
                  </a:moveTo>
                  <a:cubicBezTo>
                    <a:pt x="234291" y="33374"/>
                    <a:pt x="291799" y="90882"/>
                    <a:pt x="291799" y="162589"/>
                  </a:cubicBezTo>
                  <a:cubicBezTo>
                    <a:pt x="291799" y="193118"/>
                    <a:pt x="281149" y="222937"/>
                    <a:pt x="261270" y="245656"/>
                  </a:cubicBezTo>
                  <a:cubicBezTo>
                    <a:pt x="247781" y="239266"/>
                    <a:pt x="234291" y="234296"/>
                    <a:pt x="220092" y="230746"/>
                  </a:cubicBezTo>
                  <a:cubicBezTo>
                    <a:pt x="200922" y="225067"/>
                    <a:pt x="181043" y="221517"/>
                    <a:pt x="161164" y="221517"/>
                  </a:cubicBezTo>
                  <a:cubicBezTo>
                    <a:pt x="141285" y="221517"/>
                    <a:pt x="121405" y="225067"/>
                    <a:pt x="102236" y="230746"/>
                  </a:cubicBezTo>
                  <a:cubicBezTo>
                    <a:pt x="88747" y="234296"/>
                    <a:pt x="75967" y="239266"/>
                    <a:pt x="63898" y="246366"/>
                  </a:cubicBezTo>
                  <a:cubicBezTo>
                    <a:pt x="17749" y="192408"/>
                    <a:pt x="24139" y="110761"/>
                    <a:pt x="78097" y="64613"/>
                  </a:cubicBezTo>
                  <a:cubicBezTo>
                    <a:pt x="101526" y="44024"/>
                    <a:pt x="131345" y="33374"/>
                    <a:pt x="162584" y="33374"/>
                  </a:cubicBezTo>
                  <a:close/>
                </a:path>
              </a:pathLst>
            </a:custGeom>
            <a:solidFill>
              <a:schemeClr val="bg1"/>
            </a:solidFill>
            <a:ln w="70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Freeform: Shape 17">
              <a:extLst>
                <a:ext uri="{FF2B5EF4-FFF2-40B4-BE49-F238E27FC236}">
                  <a16:creationId xmlns:a16="http://schemas.microsoft.com/office/drawing/2014/main" id="{5903EF8F-E384-44E3-8631-1C85A5261B07}"/>
                </a:ext>
              </a:extLst>
            </p:cNvPr>
            <p:cNvSpPr/>
            <p:nvPr/>
          </p:nvSpPr>
          <p:spPr>
            <a:xfrm>
              <a:off x="4479946" y="474508"/>
              <a:ext cx="143414" cy="143414"/>
            </a:xfrm>
            <a:custGeom>
              <a:avLst/>
              <a:gdLst>
                <a:gd name="connsiteX0" fmla="*/ 143415 w 143414"/>
                <a:gd name="connsiteY0" fmla="*/ 71707 h 143414"/>
                <a:gd name="connsiteX1" fmla="*/ 71707 w 143414"/>
                <a:gd name="connsiteY1" fmla="*/ 143415 h 143414"/>
                <a:gd name="connsiteX2" fmla="*/ 0 w 143414"/>
                <a:gd name="connsiteY2" fmla="*/ 71707 h 143414"/>
                <a:gd name="connsiteX3" fmla="*/ 71707 w 143414"/>
                <a:gd name="connsiteY3" fmla="*/ 0 h 143414"/>
                <a:gd name="connsiteX4" fmla="*/ 143415 w 143414"/>
                <a:gd name="connsiteY4" fmla="*/ 71707 h 143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3414" h="143414">
                  <a:moveTo>
                    <a:pt x="143415" y="71707"/>
                  </a:moveTo>
                  <a:cubicBezTo>
                    <a:pt x="143415" y="111310"/>
                    <a:pt x="111310" y="143415"/>
                    <a:pt x="71707" y="143415"/>
                  </a:cubicBezTo>
                  <a:cubicBezTo>
                    <a:pt x="32104" y="143415"/>
                    <a:pt x="0" y="111310"/>
                    <a:pt x="0" y="71707"/>
                  </a:cubicBezTo>
                  <a:cubicBezTo>
                    <a:pt x="0" y="32104"/>
                    <a:pt x="32104" y="0"/>
                    <a:pt x="71707" y="0"/>
                  </a:cubicBezTo>
                  <a:cubicBezTo>
                    <a:pt x="111310" y="0"/>
                    <a:pt x="143415" y="32104"/>
                    <a:pt x="143415" y="71707"/>
                  </a:cubicBezTo>
                  <a:close/>
                </a:path>
              </a:pathLst>
            </a:custGeom>
            <a:solidFill>
              <a:schemeClr val="bg1"/>
            </a:solidFill>
            <a:ln w="70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18">
              <a:extLst>
                <a:ext uri="{FF2B5EF4-FFF2-40B4-BE49-F238E27FC236}">
                  <a16:creationId xmlns:a16="http://schemas.microsoft.com/office/drawing/2014/main" id="{39AB7AB1-FD20-47CB-BB16-398E3719B9AA}"/>
                </a:ext>
              </a:extLst>
            </p:cNvPr>
            <p:cNvSpPr/>
            <p:nvPr/>
          </p:nvSpPr>
          <p:spPr>
            <a:xfrm>
              <a:off x="4256305" y="583844"/>
              <a:ext cx="164003" cy="127085"/>
            </a:xfrm>
            <a:custGeom>
              <a:avLst/>
              <a:gdLst>
                <a:gd name="connsiteX0" fmla="*/ 113596 w 164003"/>
                <a:gd name="connsiteY0" fmla="*/ 0 h 127085"/>
                <a:gd name="connsiteX1" fmla="*/ 75257 w 164003"/>
                <a:gd name="connsiteY1" fmla="*/ 7810 h 127085"/>
                <a:gd name="connsiteX2" fmla="*/ 12780 w 164003"/>
                <a:gd name="connsiteY2" fmla="*/ 37629 h 127085"/>
                <a:gd name="connsiteX3" fmla="*/ 0 w 164003"/>
                <a:gd name="connsiteY3" fmla="*/ 63188 h 127085"/>
                <a:gd name="connsiteX4" fmla="*/ 0 w 164003"/>
                <a:gd name="connsiteY4" fmla="*/ 127085 h 127085"/>
                <a:gd name="connsiteX5" fmla="*/ 153354 w 164003"/>
                <a:gd name="connsiteY5" fmla="*/ 127085 h 127085"/>
                <a:gd name="connsiteX6" fmla="*/ 164004 w 164003"/>
                <a:gd name="connsiteY6" fmla="*/ 116436 h 127085"/>
                <a:gd name="connsiteX7" fmla="*/ 113596 w 164003"/>
                <a:gd name="connsiteY7" fmla="*/ 0 h 127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4003" h="127085">
                  <a:moveTo>
                    <a:pt x="113596" y="0"/>
                  </a:moveTo>
                  <a:cubicBezTo>
                    <a:pt x="100816" y="1420"/>
                    <a:pt x="88037" y="3550"/>
                    <a:pt x="75257" y="7810"/>
                  </a:cubicBezTo>
                  <a:cubicBezTo>
                    <a:pt x="53248" y="14199"/>
                    <a:pt x="31949" y="24849"/>
                    <a:pt x="12780" y="37629"/>
                  </a:cubicBezTo>
                  <a:cubicBezTo>
                    <a:pt x="4260" y="43308"/>
                    <a:pt x="0" y="53248"/>
                    <a:pt x="0" y="63188"/>
                  </a:cubicBezTo>
                  <a:lnTo>
                    <a:pt x="0" y="127085"/>
                  </a:lnTo>
                  <a:lnTo>
                    <a:pt x="153354" y="127085"/>
                  </a:lnTo>
                  <a:cubicBezTo>
                    <a:pt x="156194" y="122825"/>
                    <a:pt x="159744" y="119275"/>
                    <a:pt x="164004" y="116436"/>
                  </a:cubicBezTo>
                  <a:cubicBezTo>
                    <a:pt x="133475" y="84487"/>
                    <a:pt x="115726" y="43308"/>
                    <a:pt x="113596" y="0"/>
                  </a:cubicBezTo>
                  <a:close/>
                </a:path>
              </a:pathLst>
            </a:custGeom>
            <a:solidFill>
              <a:schemeClr val="bg1"/>
            </a:solidFill>
            <a:ln w="70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: Shape 19">
              <a:extLst>
                <a:ext uri="{FF2B5EF4-FFF2-40B4-BE49-F238E27FC236}">
                  <a16:creationId xmlns:a16="http://schemas.microsoft.com/office/drawing/2014/main" id="{2B354E0C-C4B4-48B5-A07E-9C1E5AFE363E}"/>
                </a:ext>
              </a:extLst>
            </p:cNvPr>
            <p:cNvSpPr/>
            <p:nvPr/>
          </p:nvSpPr>
          <p:spPr>
            <a:xfrm>
              <a:off x="4319869" y="437967"/>
              <a:ext cx="99729" cy="126708"/>
            </a:xfrm>
            <a:custGeom>
              <a:avLst/>
              <a:gdLst>
                <a:gd name="connsiteX0" fmla="*/ 50031 w 99729"/>
                <a:gd name="connsiteY0" fmla="*/ 126708 h 126708"/>
                <a:gd name="connsiteX1" fmla="*/ 99729 w 99729"/>
                <a:gd name="connsiteY1" fmla="*/ 10983 h 126708"/>
                <a:gd name="connsiteX2" fmla="*/ 10983 w 99729"/>
                <a:gd name="connsiteY2" fmla="*/ 28732 h 126708"/>
                <a:gd name="connsiteX3" fmla="*/ 28732 w 99729"/>
                <a:gd name="connsiteY3" fmla="*/ 117479 h 126708"/>
                <a:gd name="connsiteX4" fmla="*/ 50031 w 99729"/>
                <a:gd name="connsiteY4" fmla="*/ 126708 h 126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729" h="126708">
                  <a:moveTo>
                    <a:pt x="50031" y="126708"/>
                  </a:moveTo>
                  <a:cubicBezTo>
                    <a:pt x="52161" y="83400"/>
                    <a:pt x="69910" y="42931"/>
                    <a:pt x="99729" y="10983"/>
                  </a:cubicBezTo>
                  <a:cubicBezTo>
                    <a:pt x="70620" y="-8897"/>
                    <a:pt x="30862" y="-1087"/>
                    <a:pt x="10983" y="28732"/>
                  </a:cubicBezTo>
                  <a:cubicBezTo>
                    <a:pt x="-8897" y="58551"/>
                    <a:pt x="-1087" y="97599"/>
                    <a:pt x="28732" y="117479"/>
                  </a:cubicBezTo>
                  <a:cubicBezTo>
                    <a:pt x="35122" y="121738"/>
                    <a:pt x="42221" y="124578"/>
                    <a:pt x="50031" y="126708"/>
                  </a:cubicBezTo>
                  <a:close/>
                </a:path>
              </a:pathLst>
            </a:custGeom>
            <a:solidFill>
              <a:schemeClr val="bg1"/>
            </a:solidFill>
            <a:ln w="70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244C1A61-D841-44C3-AE99-3006E3DF55C2}"/>
              </a:ext>
            </a:extLst>
          </p:cNvPr>
          <p:cNvGrpSpPr/>
          <p:nvPr/>
        </p:nvGrpSpPr>
        <p:grpSpPr>
          <a:xfrm>
            <a:off x="681908" y="214876"/>
            <a:ext cx="773510" cy="568309"/>
            <a:chOff x="4100964" y="5824010"/>
            <a:chExt cx="789981" cy="568309"/>
          </a:xfrm>
        </p:grpSpPr>
        <p:sp>
          <p:nvSpPr>
            <p:cNvPr id="68" name="Hình tự do: Hình 92">
              <a:extLst>
                <a:ext uri="{FF2B5EF4-FFF2-40B4-BE49-F238E27FC236}">
                  <a16:creationId xmlns:a16="http://schemas.microsoft.com/office/drawing/2014/main" id="{23FE3966-6DD8-4AD6-8DC0-F5589C5C30E1}"/>
                </a:ext>
              </a:extLst>
            </p:cNvPr>
            <p:cNvSpPr/>
            <p:nvPr/>
          </p:nvSpPr>
          <p:spPr>
            <a:xfrm>
              <a:off x="4100964" y="5876469"/>
              <a:ext cx="789981" cy="515850"/>
            </a:xfrm>
            <a:custGeom>
              <a:avLst/>
              <a:gdLst>
                <a:gd name="connsiteX0" fmla="*/ 781050 w 838200"/>
                <a:gd name="connsiteY0" fmla="*/ 0 h 561975"/>
                <a:gd name="connsiteX1" fmla="*/ 781050 w 838200"/>
                <a:gd name="connsiteY1" fmla="*/ 466725 h 561975"/>
                <a:gd name="connsiteX2" fmla="*/ 57150 w 838200"/>
                <a:gd name="connsiteY2" fmla="*/ 466725 h 561975"/>
                <a:gd name="connsiteX3" fmla="*/ 57150 w 838200"/>
                <a:gd name="connsiteY3" fmla="*/ 0 h 561975"/>
                <a:gd name="connsiteX4" fmla="*/ 0 w 838200"/>
                <a:gd name="connsiteY4" fmla="*/ 0 h 561975"/>
                <a:gd name="connsiteX5" fmla="*/ 0 w 838200"/>
                <a:gd name="connsiteY5" fmla="*/ 533400 h 561975"/>
                <a:gd name="connsiteX6" fmla="*/ 333375 w 838200"/>
                <a:gd name="connsiteY6" fmla="*/ 533400 h 561975"/>
                <a:gd name="connsiteX7" fmla="*/ 361950 w 838200"/>
                <a:gd name="connsiteY7" fmla="*/ 561975 h 561975"/>
                <a:gd name="connsiteX8" fmla="*/ 476250 w 838200"/>
                <a:gd name="connsiteY8" fmla="*/ 561975 h 561975"/>
                <a:gd name="connsiteX9" fmla="*/ 504825 w 838200"/>
                <a:gd name="connsiteY9" fmla="*/ 533400 h 561975"/>
                <a:gd name="connsiteX10" fmla="*/ 838200 w 838200"/>
                <a:gd name="connsiteY10" fmla="*/ 533400 h 561975"/>
                <a:gd name="connsiteX11" fmla="*/ 838200 w 838200"/>
                <a:gd name="connsiteY11" fmla="*/ 0 h 561975"/>
                <a:gd name="connsiteX12" fmla="*/ 781050 w 838200"/>
                <a:gd name="connsiteY12" fmla="*/ 0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38200" h="561975">
                  <a:moveTo>
                    <a:pt x="781050" y="0"/>
                  </a:moveTo>
                  <a:lnTo>
                    <a:pt x="781050" y="466725"/>
                  </a:lnTo>
                  <a:lnTo>
                    <a:pt x="57150" y="466725"/>
                  </a:lnTo>
                  <a:lnTo>
                    <a:pt x="57150" y="0"/>
                  </a:lnTo>
                  <a:lnTo>
                    <a:pt x="0" y="0"/>
                  </a:lnTo>
                  <a:lnTo>
                    <a:pt x="0" y="533400"/>
                  </a:lnTo>
                  <a:lnTo>
                    <a:pt x="333375" y="533400"/>
                  </a:lnTo>
                  <a:cubicBezTo>
                    <a:pt x="333375" y="549593"/>
                    <a:pt x="345758" y="561975"/>
                    <a:pt x="361950" y="561975"/>
                  </a:cubicBezTo>
                  <a:lnTo>
                    <a:pt x="476250" y="561975"/>
                  </a:lnTo>
                  <a:cubicBezTo>
                    <a:pt x="492443" y="561975"/>
                    <a:pt x="504825" y="549593"/>
                    <a:pt x="504825" y="533400"/>
                  </a:cubicBezTo>
                  <a:lnTo>
                    <a:pt x="838200" y="533400"/>
                  </a:lnTo>
                  <a:lnTo>
                    <a:pt x="838200" y="0"/>
                  </a:lnTo>
                  <a:lnTo>
                    <a:pt x="781050" y="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Hình tự do: Hình 93">
              <a:extLst>
                <a:ext uri="{FF2B5EF4-FFF2-40B4-BE49-F238E27FC236}">
                  <a16:creationId xmlns:a16="http://schemas.microsoft.com/office/drawing/2014/main" id="{5B326F98-B3C2-4EA3-B9F9-12089E8227C4}"/>
                </a:ext>
              </a:extLst>
            </p:cNvPr>
            <p:cNvSpPr/>
            <p:nvPr/>
          </p:nvSpPr>
          <p:spPr>
            <a:xfrm>
              <a:off x="4179240" y="5824010"/>
              <a:ext cx="610442" cy="445904"/>
            </a:xfrm>
            <a:custGeom>
              <a:avLst/>
              <a:gdLst>
                <a:gd name="connsiteX0" fmla="*/ 647700 w 647700"/>
                <a:gd name="connsiteY0" fmla="*/ 0 h 485775"/>
                <a:gd name="connsiteX1" fmla="*/ 0 w 647700"/>
                <a:gd name="connsiteY1" fmla="*/ 0 h 485775"/>
                <a:gd name="connsiteX2" fmla="*/ 0 w 647700"/>
                <a:gd name="connsiteY2" fmla="*/ 485775 h 485775"/>
                <a:gd name="connsiteX3" fmla="*/ 647700 w 647700"/>
                <a:gd name="connsiteY3" fmla="*/ 485775 h 485775"/>
                <a:gd name="connsiteX4" fmla="*/ 647700 w 647700"/>
                <a:gd name="connsiteY4" fmla="*/ 0 h 485775"/>
                <a:gd name="connsiteX5" fmla="*/ 57150 w 647700"/>
                <a:gd name="connsiteY5" fmla="*/ 57150 h 485775"/>
                <a:gd name="connsiteX6" fmla="*/ 304800 w 647700"/>
                <a:gd name="connsiteY6" fmla="*/ 57150 h 485775"/>
                <a:gd name="connsiteX7" fmla="*/ 304800 w 647700"/>
                <a:gd name="connsiteY7" fmla="*/ 428625 h 485775"/>
                <a:gd name="connsiteX8" fmla="*/ 57150 w 647700"/>
                <a:gd name="connsiteY8" fmla="*/ 428625 h 485775"/>
                <a:gd name="connsiteX9" fmla="*/ 57150 w 647700"/>
                <a:gd name="connsiteY9" fmla="*/ 57150 h 485775"/>
                <a:gd name="connsiteX10" fmla="*/ 590550 w 647700"/>
                <a:gd name="connsiteY10" fmla="*/ 428625 h 485775"/>
                <a:gd name="connsiteX11" fmla="*/ 342900 w 647700"/>
                <a:gd name="connsiteY11" fmla="*/ 428625 h 485775"/>
                <a:gd name="connsiteX12" fmla="*/ 342900 w 647700"/>
                <a:gd name="connsiteY12" fmla="*/ 57150 h 485775"/>
                <a:gd name="connsiteX13" fmla="*/ 590550 w 647700"/>
                <a:gd name="connsiteY13" fmla="*/ 57150 h 485775"/>
                <a:gd name="connsiteX14" fmla="*/ 590550 w 647700"/>
                <a:gd name="connsiteY14" fmla="*/ 42862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47700" h="485775">
                  <a:moveTo>
                    <a:pt x="647700" y="0"/>
                  </a:moveTo>
                  <a:lnTo>
                    <a:pt x="0" y="0"/>
                  </a:lnTo>
                  <a:lnTo>
                    <a:pt x="0" y="485775"/>
                  </a:lnTo>
                  <a:lnTo>
                    <a:pt x="647700" y="485775"/>
                  </a:lnTo>
                  <a:lnTo>
                    <a:pt x="647700" y="0"/>
                  </a:lnTo>
                  <a:close/>
                  <a:moveTo>
                    <a:pt x="57150" y="57150"/>
                  </a:moveTo>
                  <a:lnTo>
                    <a:pt x="304800" y="57150"/>
                  </a:lnTo>
                  <a:lnTo>
                    <a:pt x="304800" y="428625"/>
                  </a:lnTo>
                  <a:lnTo>
                    <a:pt x="57150" y="428625"/>
                  </a:lnTo>
                  <a:lnTo>
                    <a:pt x="57150" y="57150"/>
                  </a:lnTo>
                  <a:close/>
                  <a:moveTo>
                    <a:pt x="590550" y="428625"/>
                  </a:moveTo>
                  <a:lnTo>
                    <a:pt x="342900" y="428625"/>
                  </a:lnTo>
                  <a:lnTo>
                    <a:pt x="342900" y="57150"/>
                  </a:lnTo>
                  <a:lnTo>
                    <a:pt x="590550" y="57150"/>
                  </a:lnTo>
                  <a:lnTo>
                    <a:pt x="590550" y="42862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Hình tự do: Hình 94">
              <a:extLst>
                <a:ext uri="{FF2B5EF4-FFF2-40B4-BE49-F238E27FC236}">
                  <a16:creationId xmlns:a16="http://schemas.microsoft.com/office/drawing/2014/main" id="{1DEE473A-C132-4E32-9A88-CA64CDB2809C}"/>
                </a:ext>
              </a:extLst>
            </p:cNvPr>
            <p:cNvSpPr/>
            <p:nvPr/>
          </p:nvSpPr>
          <p:spPr>
            <a:xfrm>
              <a:off x="4546802" y="5963901"/>
              <a:ext cx="125680" cy="26230"/>
            </a:xfrm>
            <a:custGeom>
              <a:avLst/>
              <a:gdLst>
                <a:gd name="connsiteX0" fmla="*/ 0 w 133350"/>
                <a:gd name="connsiteY0" fmla="*/ 0 h 28575"/>
                <a:gd name="connsiteX1" fmla="*/ 133350 w 133350"/>
                <a:gd name="connsiteY1" fmla="*/ 0 h 28575"/>
                <a:gd name="connsiteX2" fmla="*/ 133350 w 133350"/>
                <a:gd name="connsiteY2" fmla="*/ 28575 h 28575"/>
                <a:gd name="connsiteX3" fmla="*/ 0 w 133350"/>
                <a:gd name="connsiteY3" fmla="*/ 2857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350" h="28575">
                  <a:moveTo>
                    <a:pt x="0" y="0"/>
                  </a:moveTo>
                  <a:lnTo>
                    <a:pt x="133350" y="0"/>
                  </a:lnTo>
                  <a:lnTo>
                    <a:pt x="133350" y="28575"/>
                  </a:lnTo>
                  <a:lnTo>
                    <a:pt x="0" y="2857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Hình tự do: Hình 95">
              <a:extLst>
                <a:ext uri="{FF2B5EF4-FFF2-40B4-BE49-F238E27FC236}">
                  <a16:creationId xmlns:a16="http://schemas.microsoft.com/office/drawing/2014/main" id="{386C8774-D2CE-4585-B3F8-28D03EDB08E3}"/>
                </a:ext>
              </a:extLst>
            </p:cNvPr>
            <p:cNvSpPr/>
            <p:nvPr/>
          </p:nvSpPr>
          <p:spPr>
            <a:xfrm>
              <a:off x="4546802" y="6016360"/>
              <a:ext cx="125680" cy="26230"/>
            </a:xfrm>
            <a:custGeom>
              <a:avLst/>
              <a:gdLst>
                <a:gd name="connsiteX0" fmla="*/ 0 w 133350"/>
                <a:gd name="connsiteY0" fmla="*/ 0 h 28575"/>
                <a:gd name="connsiteX1" fmla="*/ 133350 w 133350"/>
                <a:gd name="connsiteY1" fmla="*/ 0 h 28575"/>
                <a:gd name="connsiteX2" fmla="*/ 133350 w 133350"/>
                <a:gd name="connsiteY2" fmla="*/ 28575 h 28575"/>
                <a:gd name="connsiteX3" fmla="*/ 0 w 133350"/>
                <a:gd name="connsiteY3" fmla="*/ 2857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350" h="28575">
                  <a:moveTo>
                    <a:pt x="0" y="0"/>
                  </a:moveTo>
                  <a:lnTo>
                    <a:pt x="133350" y="0"/>
                  </a:lnTo>
                  <a:lnTo>
                    <a:pt x="133350" y="28575"/>
                  </a:lnTo>
                  <a:lnTo>
                    <a:pt x="0" y="2857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Hình tự do: Hình 96">
              <a:extLst>
                <a:ext uri="{FF2B5EF4-FFF2-40B4-BE49-F238E27FC236}">
                  <a16:creationId xmlns:a16="http://schemas.microsoft.com/office/drawing/2014/main" id="{0D9120DD-6319-4B22-A2BB-1CC0ABC0C970}"/>
                </a:ext>
              </a:extLst>
            </p:cNvPr>
            <p:cNvSpPr/>
            <p:nvPr/>
          </p:nvSpPr>
          <p:spPr>
            <a:xfrm>
              <a:off x="4541241" y="6068820"/>
              <a:ext cx="87077" cy="26230"/>
            </a:xfrm>
            <a:custGeom>
              <a:avLst/>
              <a:gdLst>
                <a:gd name="connsiteX0" fmla="*/ 0 w 92392"/>
                <a:gd name="connsiteY0" fmla="*/ 0 h 28575"/>
                <a:gd name="connsiteX1" fmla="*/ 92392 w 92392"/>
                <a:gd name="connsiteY1" fmla="*/ 0 h 28575"/>
                <a:gd name="connsiteX2" fmla="*/ 92392 w 92392"/>
                <a:gd name="connsiteY2" fmla="*/ 28575 h 28575"/>
                <a:gd name="connsiteX3" fmla="*/ 0 w 92392"/>
                <a:gd name="connsiteY3" fmla="*/ 2857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92" h="28575">
                  <a:moveTo>
                    <a:pt x="0" y="0"/>
                  </a:moveTo>
                  <a:lnTo>
                    <a:pt x="92392" y="0"/>
                  </a:lnTo>
                  <a:lnTo>
                    <a:pt x="92392" y="28575"/>
                  </a:lnTo>
                  <a:lnTo>
                    <a:pt x="0" y="2857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4" name="Freeform 8">
            <a:extLst>
              <a:ext uri="{FF2B5EF4-FFF2-40B4-BE49-F238E27FC236}">
                <a16:creationId xmlns:a16="http://schemas.microsoft.com/office/drawing/2014/main" id="{C5DC523C-BB6A-4F35-8BE5-21582D2E64FD}"/>
              </a:ext>
            </a:extLst>
          </p:cNvPr>
          <p:cNvSpPr/>
          <p:nvPr/>
        </p:nvSpPr>
        <p:spPr>
          <a:xfrm>
            <a:off x="10817120" y="-17534"/>
            <a:ext cx="1478693" cy="1425121"/>
          </a:xfrm>
          <a:custGeom>
            <a:avLst/>
            <a:gdLst/>
            <a:ahLst/>
            <a:cxnLst/>
            <a:rect l="l" t="t" r="r" b="b"/>
            <a:pathLst>
              <a:path w="4497674" h="4114800">
                <a:moveTo>
                  <a:pt x="0" y="0"/>
                </a:moveTo>
                <a:lnTo>
                  <a:pt x="4497674" y="0"/>
                </a:lnTo>
                <a:lnTo>
                  <a:pt x="44976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25" name="Group 119">
            <a:extLst>
              <a:ext uri="{FF2B5EF4-FFF2-40B4-BE49-F238E27FC236}">
                <a16:creationId xmlns:a16="http://schemas.microsoft.com/office/drawing/2014/main" id="{0D838755-861F-4336-A8EB-76E38BE4052C}"/>
              </a:ext>
            </a:extLst>
          </p:cNvPr>
          <p:cNvGrpSpPr/>
          <p:nvPr/>
        </p:nvGrpSpPr>
        <p:grpSpPr>
          <a:xfrm>
            <a:off x="5579498" y="5103679"/>
            <a:ext cx="3505598" cy="3508642"/>
            <a:chOff x="2953610" y="3349505"/>
            <a:chExt cx="3123871" cy="3092138"/>
          </a:xfrm>
        </p:grpSpPr>
        <p:grpSp>
          <p:nvGrpSpPr>
            <p:cNvPr id="26" name="Group 109">
              <a:extLst>
                <a:ext uri="{FF2B5EF4-FFF2-40B4-BE49-F238E27FC236}">
                  <a16:creationId xmlns:a16="http://schemas.microsoft.com/office/drawing/2014/main" id="{EC97463D-40B8-41EF-B21D-6D8EF3784391}"/>
                </a:ext>
              </a:extLst>
            </p:cNvPr>
            <p:cNvGrpSpPr/>
            <p:nvPr/>
          </p:nvGrpSpPr>
          <p:grpSpPr>
            <a:xfrm>
              <a:off x="2953610" y="3349506"/>
              <a:ext cx="3123870" cy="3092137"/>
              <a:chOff x="2953610" y="3349506"/>
              <a:chExt cx="3123870" cy="3092137"/>
            </a:xfrm>
          </p:grpSpPr>
          <p:sp>
            <p:nvSpPr>
              <p:cNvPr id="58" name="空心弧 6">
                <a:extLst>
                  <a:ext uri="{FF2B5EF4-FFF2-40B4-BE49-F238E27FC236}">
                    <a16:creationId xmlns:a16="http://schemas.microsoft.com/office/drawing/2014/main" id="{D3D5FA91-AE7E-4678-AE3D-E0C14085A8AD}"/>
                  </a:ext>
                </a:extLst>
              </p:cNvPr>
              <p:cNvSpPr/>
              <p:nvPr/>
            </p:nvSpPr>
            <p:spPr>
              <a:xfrm rot="13253830">
                <a:off x="2953610" y="3349506"/>
                <a:ext cx="3123870" cy="3092137"/>
              </a:xfrm>
              <a:prstGeom prst="blockArc">
                <a:avLst>
                  <a:gd name="adj1" fmla="val 19149915"/>
                  <a:gd name="adj2" fmla="val 0"/>
                  <a:gd name="adj3" fmla="val 25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 dirty="0">
                  <a:solidFill>
                    <a:schemeClr val="tx1"/>
                  </a:solidFill>
                  <a:latin typeface="字魂35号-经典雅黑" panose="02000000000000000000" pitchFamily="2" charset="-122"/>
                  <a:ea typeface="字魂35号-经典雅黑" panose="02000000000000000000" pitchFamily="2" charset="-122"/>
                </a:endParaRPr>
              </a:p>
            </p:txBody>
          </p:sp>
          <p:grpSp>
            <p:nvGrpSpPr>
              <p:cNvPr id="59" name="组合 41">
                <a:extLst>
                  <a:ext uri="{FF2B5EF4-FFF2-40B4-BE49-F238E27FC236}">
                    <a16:creationId xmlns:a16="http://schemas.microsoft.com/office/drawing/2014/main" id="{5AB7B944-8211-4D35-97A6-4BB3A4E913C7}"/>
                  </a:ext>
                </a:extLst>
              </p:cNvPr>
              <p:cNvGrpSpPr/>
              <p:nvPr/>
            </p:nvGrpSpPr>
            <p:grpSpPr>
              <a:xfrm>
                <a:off x="3241207" y="4327342"/>
                <a:ext cx="366085" cy="301752"/>
                <a:chOff x="5146675" y="766763"/>
                <a:chExt cx="1590676" cy="1338263"/>
              </a:xfrm>
              <a:solidFill>
                <a:schemeClr val="bg1"/>
              </a:solidFill>
            </p:grpSpPr>
            <p:sp>
              <p:nvSpPr>
                <p:cNvPr id="60" name="Oval 18">
                  <a:extLst>
                    <a:ext uri="{FF2B5EF4-FFF2-40B4-BE49-F238E27FC236}">
                      <a16:creationId xmlns:a16="http://schemas.microsoft.com/office/drawing/2014/main" id="{E20516DF-EF07-4DB7-B153-984DC64B59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75313" y="766763"/>
                  <a:ext cx="533400" cy="534988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388" tIns="45694" rIns="91388" bIns="45694" numCol="1" anchor="t" anchorCtr="0" compatLnSpc="1"/>
                <a:lstStyle/>
                <a:p>
                  <a:endParaRPr lang="zh-CN" altLang="en-US" sz="2400" dirty="0">
                    <a:latin typeface="字魂35号-经典雅黑" panose="02000000000000000000" pitchFamily="2" charset="-122"/>
                    <a:ea typeface="字魂35号-经典雅黑" panose="02000000000000000000" pitchFamily="2" charset="-122"/>
                  </a:endParaRPr>
                </a:p>
              </p:txBody>
            </p:sp>
            <p:sp>
              <p:nvSpPr>
                <p:cNvPr id="61" name="Freeform 19">
                  <a:extLst>
                    <a:ext uri="{FF2B5EF4-FFF2-40B4-BE49-F238E27FC236}">
                      <a16:creationId xmlns:a16="http://schemas.microsoft.com/office/drawing/2014/main" id="{AFA1DE6B-B734-46C7-96C3-9694D3F6CFED}"/>
                    </a:ext>
                  </a:extLst>
                </p:cNvPr>
                <p:cNvSpPr/>
                <p:nvPr/>
              </p:nvSpPr>
              <p:spPr bwMode="auto">
                <a:xfrm>
                  <a:off x="5511800" y="1344613"/>
                  <a:ext cx="860425" cy="760413"/>
                </a:xfrm>
                <a:custGeom>
                  <a:avLst/>
                  <a:gdLst>
                    <a:gd name="T0" fmla="*/ 201 w 301"/>
                    <a:gd name="T1" fmla="*/ 0 h 266"/>
                    <a:gd name="T2" fmla="*/ 151 w 301"/>
                    <a:gd name="T3" fmla="*/ 67 h 266"/>
                    <a:gd name="T4" fmla="*/ 101 w 301"/>
                    <a:gd name="T5" fmla="*/ 0 h 266"/>
                    <a:gd name="T6" fmla="*/ 0 w 301"/>
                    <a:gd name="T7" fmla="*/ 144 h 266"/>
                    <a:gd name="T8" fmla="*/ 0 w 301"/>
                    <a:gd name="T9" fmla="*/ 235 h 266"/>
                    <a:gd name="T10" fmla="*/ 0 w 301"/>
                    <a:gd name="T11" fmla="*/ 235 h 266"/>
                    <a:gd name="T12" fmla="*/ 151 w 301"/>
                    <a:gd name="T13" fmla="*/ 266 h 266"/>
                    <a:gd name="T14" fmla="*/ 301 w 301"/>
                    <a:gd name="T15" fmla="*/ 235 h 266"/>
                    <a:gd name="T16" fmla="*/ 301 w 301"/>
                    <a:gd name="T17" fmla="*/ 235 h 266"/>
                    <a:gd name="T18" fmla="*/ 301 w 301"/>
                    <a:gd name="T19" fmla="*/ 144 h 266"/>
                    <a:gd name="T20" fmla="*/ 201 w 301"/>
                    <a:gd name="T21" fmla="*/ 0 h 2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01" h="266">
                      <a:moveTo>
                        <a:pt x="201" y="0"/>
                      </a:moveTo>
                      <a:cubicBezTo>
                        <a:pt x="151" y="67"/>
                        <a:pt x="151" y="67"/>
                        <a:pt x="151" y="67"/>
                      </a:cubicBezTo>
                      <a:cubicBezTo>
                        <a:pt x="101" y="0"/>
                        <a:pt x="101" y="0"/>
                        <a:pt x="101" y="0"/>
                      </a:cubicBezTo>
                      <a:cubicBezTo>
                        <a:pt x="42" y="21"/>
                        <a:pt x="0" y="78"/>
                        <a:pt x="0" y="144"/>
                      </a:cubicBezTo>
                      <a:cubicBezTo>
                        <a:pt x="0" y="235"/>
                        <a:pt x="0" y="235"/>
                        <a:pt x="0" y="235"/>
                      </a:cubicBezTo>
                      <a:cubicBezTo>
                        <a:pt x="0" y="235"/>
                        <a:pt x="0" y="235"/>
                        <a:pt x="0" y="235"/>
                      </a:cubicBezTo>
                      <a:cubicBezTo>
                        <a:pt x="3" y="252"/>
                        <a:pt x="69" y="266"/>
                        <a:pt x="151" y="266"/>
                      </a:cubicBezTo>
                      <a:cubicBezTo>
                        <a:pt x="232" y="266"/>
                        <a:pt x="298" y="252"/>
                        <a:pt x="301" y="235"/>
                      </a:cubicBezTo>
                      <a:cubicBezTo>
                        <a:pt x="301" y="235"/>
                        <a:pt x="301" y="235"/>
                        <a:pt x="301" y="235"/>
                      </a:cubicBezTo>
                      <a:cubicBezTo>
                        <a:pt x="301" y="144"/>
                        <a:pt x="301" y="144"/>
                        <a:pt x="301" y="144"/>
                      </a:cubicBezTo>
                      <a:cubicBezTo>
                        <a:pt x="301" y="78"/>
                        <a:pt x="259" y="21"/>
                        <a:pt x="20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388" tIns="45694" rIns="91388" bIns="45694" numCol="1" anchor="t" anchorCtr="0" compatLnSpc="1"/>
                <a:lstStyle/>
                <a:p>
                  <a:endParaRPr lang="zh-CN" altLang="en-US" sz="2400" dirty="0">
                    <a:latin typeface="字魂35号-经典雅黑" panose="02000000000000000000" pitchFamily="2" charset="-122"/>
                    <a:ea typeface="字魂35号-经典雅黑" panose="02000000000000000000" pitchFamily="2" charset="-122"/>
                  </a:endParaRPr>
                </a:p>
              </p:txBody>
            </p:sp>
            <p:sp>
              <p:nvSpPr>
                <p:cNvPr id="62" name="Freeform 20">
                  <a:extLst>
                    <a:ext uri="{FF2B5EF4-FFF2-40B4-BE49-F238E27FC236}">
                      <a16:creationId xmlns:a16="http://schemas.microsoft.com/office/drawing/2014/main" id="{E289BB8A-B052-41EF-9191-1E599310108F}"/>
                    </a:ext>
                  </a:extLst>
                </p:cNvPr>
                <p:cNvSpPr/>
                <p:nvPr/>
              </p:nvSpPr>
              <p:spPr bwMode="auto">
                <a:xfrm>
                  <a:off x="5900738" y="1319213"/>
                  <a:ext cx="85725" cy="50800"/>
                </a:xfrm>
                <a:custGeom>
                  <a:avLst/>
                  <a:gdLst>
                    <a:gd name="T0" fmla="*/ 30 w 30"/>
                    <a:gd name="T1" fmla="*/ 1 h 18"/>
                    <a:gd name="T2" fmla="*/ 15 w 30"/>
                    <a:gd name="T3" fmla="*/ 0 h 18"/>
                    <a:gd name="T4" fmla="*/ 1 w 30"/>
                    <a:gd name="T5" fmla="*/ 1 h 18"/>
                    <a:gd name="T6" fmla="*/ 7 w 30"/>
                    <a:gd name="T7" fmla="*/ 18 h 18"/>
                    <a:gd name="T8" fmla="*/ 24 w 30"/>
                    <a:gd name="T9" fmla="*/ 18 h 18"/>
                    <a:gd name="T10" fmla="*/ 30 w 30"/>
                    <a:gd name="T11" fmla="*/ 1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0" h="18">
                      <a:moveTo>
                        <a:pt x="30" y="1"/>
                      </a:moveTo>
                      <a:cubicBezTo>
                        <a:pt x="25" y="0"/>
                        <a:pt x="20" y="0"/>
                        <a:pt x="15" y="0"/>
                      </a:cubicBezTo>
                      <a:cubicBezTo>
                        <a:pt x="10" y="0"/>
                        <a:pt x="6" y="0"/>
                        <a:pt x="1" y="1"/>
                      </a:cubicBezTo>
                      <a:cubicBezTo>
                        <a:pt x="1" y="1"/>
                        <a:pt x="0" y="11"/>
                        <a:pt x="7" y="18"/>
                      </a:cubicBezTo>
                      <a:cubicBezTo>
                        <a:pt x="7" y="18"/>
                        <a:pt x="18" y="18"/>
                        <a:pt x="24" y="18"/>
                      </a:cubicBezTo>
                      <a:cubicBezTo>
                        <a:pt x="24" y="18"/>
                        <a:pt x="30" y="12"/>
                        <a:pt x="3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388" tIns="45694" rIns="91388" bIns="45694" numCol="1" anchor="t" anchorCtr="0" compatLnSpc="1"/>
                <a:lstStyle/>
                <a:p>
                  <a:endParaRPr lang="zh-CN" altLang="en-US" sz="2400" dirty="0">
                    <a:latin typeface="字魂35号-经典雅黑" panose="02000000000000000000" pitchFamily="2" charset="-122"/>
                    <a:ea typeface="字魂35号-经典雅黑" panose="02000000000000000000" pitchFamily="2" charset="-122"/>
                  </a:endParaRPr>
                </a:p>
              </p:txBody>
            </p:sp>
            <p:sp>
              <p:nvSpPr>
                <p:cNvPr id="63" name="Freeform 21">
                  <a:extLst>
                    <a:ext uri="{FF2B5EF4-FFF2-40B4-BE49-F238E27FC236}">
                      <a16:creationId xmlns:a16="http://schemas.microsoft.com/office/drawing/2014/main" id="{450B5B51-1D49-4EDD-82F5-A3B293B5E523}"/>
                    </a:ext>
                  </a:extLst>
                </p:cNvPr>
                <p:cNvSpPr/>
                <p:nvPr/>
              </p:nvSpPr>
              <p:spPr bwMode="auto">
                <a:xfrm>
                  <a:off x="5894388" y="1377951"/>
                  <a:ext cx="95250" cy="130175"/>
                </a:xfrm>
                <a:custGeom>
                  <a:avLst/>
                  <a:gdLst>
                    <a:gd name="T0" fmla="*/ 15 w 60"/>
                    <a:gd name="T1" fmla="*/ 0 h 82"/>
                    <a:gd name="T2" fmla="*/ 47 w 60"/>
                    <a:gd name="T3" fmla="*/ 0 h 82"/>
                    <a:gd name="T4" fmla="*/ 60 w 60"/>
                    <a:gd name="T5" fmla="*/ 47 h 82"/>
                    <a:gd name="T6" fmla="*/ 31 w 60"/>
                    <a:gd name="T7" fmla="*/ 82 h 82"/>
                    <a:gd name="T8" fmla="*/ 0 w 60"/>
                    <a:gd name="T9" fmla="*/ 47 h 82"/>
                    <a:gd name="T10" fmla="*/ 15 w 60"/>
                    <a:gd name="T11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0" h="82">
                      <a:moveTo>
                        <a:pt x="15" y="0"/>
                      </a:moveTo>
                      <a:lnTo>
                        <a:pt x="47" y="0"/>
                      </a:lnTo>
                      <a:lnTo>
                        <a:pt x="60" y="47"/>
                      </a:lnTo>
                      <a:lnTo>
                        <a:pt x="31" y="82"/>
                      </a:lnTo>
                      <a:lnTo>
                        <a:pt x="0" y="47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388" tIns="45694" rIns="91388" bIns="45694" numCol="1" anchor="t" anchorCtr="0" compatLnSpc="1"/>
                <a:lstStyle/>
                <a:p>
                  <a:endParaRPr lang="zh-CN" altLang="en-US" sz="2400" dirty="0">
                    <a:latin typeface="字魂35号-经典雅黑" panose="02000000000000000000" pitchFamily="2" charset="-122"/>
                    <a:ea typeface="字魂35号-经典雅黑" panose="02000000000000000000" pitchFamily="2" charset="-122"/>
                  </a:endParaRPr>
                </a:p>
              </p:txBody>
            </p:sp>
            <p:sp>
              <p:nvSpPr>
                <p:cNvPr id="64" name="Freeform 22">
                  <a:extLst>
                    <a:ext uri="{FF2B5EF4-FFF2-40B4-BE49-F238E27FC236}">
                      <a16:creationId xmlns:a16="http://schemas.microsoft.com/office/drawing/2014/main" id="{0657030E-2E77-4653-8C0F-535D82D4B84D}"/>
                    </a:ext>
                  </a:extLst>
                </p:cNvPr>
                <p:cNvSpPr/>
                <p:nvPr/>
              </p:nvSpPr>
              <p:spPr bwMode="auto">
                <a:xfrm>
                  <a:off x="5432425" y="1427163"/>
                  <a:ext cx="71438" cy="96838"/>
                </a:xfrm>
                <a:custGeom>
                  <a:avLst/>
                  <a:gdLst>
                    <a:gd name="T0" fmla="*/ 23 w 45"/>
                    <a:gd name="T1" fmla="*/ 61 h 61"/>
                    <a:gd name="T2" fmla="*/ 45 w 45"/>
                    <a:gd name="T3" fmla="*/ 34 h 61"/>
                    <a:gd name="T4" fmla="*/ 34 w 45"/>
                    <a:gd name="T5" fmla="*/ 0 h 61"/>
                    <a:gd name="T6" fmla="*/ 11 w 45"/>
                    <a:gd name="T7" fmla="*/ 0 h 61"/>
                    <a:gd name="T8" fmla="*/ 0 w 45"/>
                    <a:gd name="T9" fmla="*/ 34 h 61"/>
                    <a:gd name="T10" fmla="*/ 23 w 45"/>
                    <a:gd name="T11" fmla="*/ 61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5" h="61">
                      <a:moveTo>
                        <a:pt x="23" y="61"/>
                      </a:moveTo>
                      <a:lnTo>
                        <a:pt x="45" y="34"/>
                      </a:lnTo>
                      <a:lnTo>
                        <a:pt x="34" y="0"/>
                      </a:lnTo>
                      <a:lnTo>
                        <a:pt x="11" y="0"/>
                      </a:lnTo>
                      <a:lnTo>
                        <a:pt x="0" y="34"/>
                      </a:lnTo>
                      <a:lnTo>
                        <a:pt x="23" y="6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388" tIns="45694" rIns="91388" bIns="45694" numCol="1" anchor="t" anchorCtr="0" compatLnSpc="1"/>
                <a:lstStyle/>
                <a:p>
                  <a:endParaRPr lang="zh-CN" altLang="en-US" sz="2400" dirty="0">
                    <a:latin typeface="字魂35号-经典雅黑" panose="02000000000000000000" pitchFamily="2" charset="-122"/>
                    <a:ea typeface="字魂35号-经典雅黑" panose="02000000000000000000" pitchFamily="2" charset="-122"/>
                  </a:endParaRPr>
                </a:p>
              </p:txBody>
            </p:sp>
            <p:sp>
              <p:nvSpPr>
                <p:cNvPr id="66" name="Freeform 23">
                  <a:extLst>
                    <a:ext uri="{FF2B5EF4-FFF2-40B4-BE49-F238E27FC236}">
                      <a16:creationId xmlns:a16="http://schemas.microsoft.com/office/drawing/2014/main" id="{64A90FA6-931A-4C8E-AB3F-4C195A35F2F6}"/>
                    </a:ext>
                  </a:extLst>
                </p:cNvPr>
                <p:cNvSpPr/>
                <p:nvPr/>
              </p:nvSpPr>
              <p:spPr bwMode="auto">
                <a:xfrm>
                  <a:off x="5146675" y="1401763"/>
                  <a:ext cx="465138" cy="568325"/>
                </a:xfrm>
                <a:custGeom>
                  <a:avLst/>
                  <a:gdLst>
                    <a:gd name="T0" fmla="*/ 150 w 163"/>
                    <a:gd name="T1" fmla="*/ 0 h 199"/>
                    <a:gd name="T2" fmla="*/ 113 w 163"/>
                    <a:gd name="T3" fmla="*/ 50 h 199"/>
                    <a:gd name="T4" fmla="*/ 75 w 163"/>
                    <a:gd name="T5" fmla="*/ 0 h 199"/>
                    <a:gd name="T6" fmla="*/ 0 w 163"/>
                    <a:gd name="T7" fmla="*/ 108 h 199"/>
                    <a:gd name="T8" fmla="*/ 0 w 163"/>
                    <a:gd name="T9" fmla="*/ 176 h 199"/>
                    <a:gd name="T10" fmla="*/ 0 w 163"/>
                    <a:gd name="T11" fmla="*/ 176 h 199"/>
                    <a:gd name="T12" fmla="*/ 113 w 163"/>
                    <a:gd name="T13" fmla="*/ 199 h 199"/>
                    <a:gd name="T14" fmla="*/ 114 w 163"/>
                    <a:gd name="T15" fmla="*/ 199 h 199"/>
                    <a:gd name="T16" fmla="*/ 114 w 163"/>
                    <a:gd name="T17" fmla="*/ 124 h 199"/>
                    <a:gd name="T18" fmla="*/ 163 w 163"/>
                    <a:gd name="T19" fmla="*/ 6 h 199"/>
                    <a:gd name="T20" fmla="*/ 150 w 163"/>
                    <a:gd name="T21" fmla="*/ 0 h 1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3" h="199">
                      <a:moveTo>
                        <a:pt x="150" y="0"/>
                      </a:moveTo>
                      <a:cubicBezTo>
                        <a:pt x="113" y="50"/>
                        <a:pt x="113" y="50"/>
                        <a:pt x="113" y="50"/>
                      </a:cubicBezTo>
                      <a:cubicBezTo>
                        <a:pt x="75" y="0"/>
                        <a:pt x="75" y="0"/>
                        <a:pt x="75" y="0"/>
                      </a:cubicBezTo>
                      <a:cubicBezTo>
                        <a:pt x="31" y="16"/>
                        <a:pt x="0" y="58"/>
                        <a:pt x="0" y="108"/>
                      </a:cubicBezTo>
                      <a:cubicBezTo>
                        <a:pt x="0" y="176"/>
                        <a:pt x="0" y="176"/>
                        <a:pt x="0" y="176"/>
                      </a:cubicBezTo>
                      <a:cubicBezTo>
                        <a:pt x="0" y="176"/>
                        <a:pt x="0" y="176"/>
                        <a:pt x="0" y="176"/>
                      </a:cubicBezTo>
                      <a:cubicBezTo>
                        <a:pt x="2" y="189"/>
                        <a:pt x="52" y="199"/>
                        <a:pt x="113" y="199"/>
                      </a:cubicBezTo>
                      <a:cubicBezTo>
                        <a:pt x="113" y="199"/>
                        <a:pt x="114" y="199"/>
                        <a:pt x="114" y="199"/>
                      </a:cubicBezTo>
                      <a:cubicBezTo>
                        <a:pt x="114" y="124"/>
                        <a:pt x="114" y="124"/>
                        <a:pt x="114" y="124"/>
                      </a:cubicBezTo>
                      <a:cubicBezTo>
                        <a:pt x="114" y="78"/>
                        <a:pt x="133" y="36"/>
                        <a:pt x="163" y="6"/>
                      </a:cubicBezTo>
                      <a:cubicBezTo>
                        <a:pt x="159" y="3"/>
                        <a:pt x="155" y="2"/>
                        <a:pt x="15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388" tIns="45694" rIns="91388" bIns="45694" numCol="1" anchor="t" anchorCtr="0" compatLnSpc="1"/>
                <a:lstStyle/>
                <a:p>
                  <a:endParaRPr lang="zh-CN" altLang="en-US" sz="2400" dirty="0">
                    <a:latin typeface="字魂35号-经典雅黑" panose="02000000000000000000" pitchFamily="2" charset="-122"/>
                    <a:ea typeface="字魂35号-经典雅黑" panose="02000000000000000000" pitchFamily="2" charset="-122"/>
                  </a:endParaRPr>
                </a:p>
              </p:txBody>
            </p:sp>
            <p:sp>
              <p:nvSpPr>
                <p:cNvPr id="85" name="Freeform 24">
                  <a:extLst>
                    <a:ext uri="{FF2B5EF4-FFF2-40B4-BE49-F238E27FC236}">
                      <a16:creationId xmlns:a16="http://schemas.microsoft.com/office/drawing/2014/main" id="{F66721F7-85EF-416E-B1C2-4F6A1695FF9F}"/>
                    </a:ext>
                  </a:extLst>
                </p:cNvPr>
                <p:cNvSpPr/>
                <p:nvPr/>
              </p:nvSpPr>
              <p:spPr bwMode="auto">
                <a:xfrm>
                  <a:off x="5438775" y="1381126"/>
                  <a:ext cx="61913" cy="41275"/>
                </a:xfrm>
                <a:custGeom>
                  <a:avLst/>
                  <a:gdLst>
                    <a:gd name="T0" fmla="*/ 18 w 22"/>
                    <a:gd name="T1" fmla="*/ 14 h 14"/>
                    <a:gd name="T2" fmla="*/ 22 w 22"/>
                    <a:gd name="T3" fmla="*/ 1 h 14"/>
                    <a:gd name="T4" fmla="*/ 11 w 22"/>
                    <a:gd name="T5" fmla="*/ 0 h 14"/>
                    <a:gd name="T6" fmla="*/ 0 w 22"/>
                    <a:gd name="T7" fmla="*/ 1 h 14"/>
                    <a:gd name="T8" fmla="*/ 5 w 22"/>
                    <a:gd name="T9" fmla="*/ 14 h 14"/>
                    <a:gd name="T10" fmla="*/ 18 w 22"/>
                    <a:gd name="T11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14">
                      <a:moveTo>
                        <a:pt x="18" y="14"/>
                      </a:moveTo>
                      <a:cubicBezTo>
                        <a:pt x="18" y="14"/>
                        <a:pt x="22" y="9"/>
                        <a:pt x="22" y="1"/>
                      </a:cubicBezTo>
                      <a:cubicBezTo>
                        <a:pt x="18" y="0"/>
                        <a:pt x="15" y="0"/>
                        <a:pt x="11" y="0"/>
                      </a:cubicBezTo>
                      <a:cubicBezTo>
                        <a:pt x="7" y="0"/>
                        <a:pt x="4" y="0"/>
                        <a:pt x="0" y="1"/>
                      </a:cubicBezTo>
                      <a:cubicBezTo>
                        <a:pt x="0" y="1"/>
                        <a:pt x="0" y="8"/>
                        <a:pt x="5" y="14"/>
                      </a:cubicBezTo>
                      <a:cubicBezTo>
                        <a:pt x="5" y="14"/>
                        <a:pt x="13" y="14"/>
                        <a:pt x="18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388" tIns="45694" rIns="91388" bIns="45694" numCol="1" anchor="t" anchorCtr="0" compatLnSpc="1"/>
                <a:lstStyle/>
                <a:p>
                  <a:endParaRPr lang="zh-CN" altLang="en-US" sz="2400" dirty="0">
                    <a:latin typeface="字魂35号-经典雅黑" panose="02000000000000000000" pitchFamily="2" charset="-122"/>
                    <a:ea typeface="字魂35号-经典雅黑" panose="02000000000000000000" pitchFamily="2" charset="-122"/>
                  </a:endParaRPr>
                </a:p>
              </p:txBody>
            </p:sp>
            <p:sp>
              <p:nvSpPr>
                <p:cNvPr id="86" name="Oval 25">
                  <a:extLst>
                    <a:ext uri="{FF2B5EF4-FFF2-40B4-BE49-F238E27FC236}">
                      <a16:creationId xmlns:a16="http://schemas.microsoft.com/office/drawing/2014/main" id="{5107AA0C-509F-4C7A-97AA-ABC512175C6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67325" y="966788"/>
                  <a:ext cx="401638" cy="403225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388" tIns="45694" rIns="91388" bIns="45694" numCol="1" anchor="t" anchorCtr="0" compatLnSpc="1"/>
                <a:lstStyle/>
                <a:p>
                  <a:endParaRPr lang="zh-CN" altLang="en-US" sz="2400" dirty="0">
                    <a:latin typeface="字魂35号-经典雅黑" panose="02000000000000000000" pitchFamily="2" charset="-122"/>
                    <a:ea typeface="字魂35号-经典雅黑" panose="02000000000000000000" pitchFamily="2" charset="-122"/>
                  </a:endParaRPr>
                </a:p>
              </p:txBody>
            </p:sp>
            <p:sp>
              <p:nvSpPr>
                <p:cNvPr id="87" name="Freeform 26">
                  <a:extLst>
                    <a:ext uri="{FF2B5EF4-FFF2-40B4-BE49-F238E27FC236}">
                      <a16:creationId xmlns:a16="http://schemas.microsoft.com/office/drawing/2014/main" id="{F188D350-530B-425E-BED1-C85854027DAD}"/>
                    </a:ext>
                  </a:extLst>
                </p:cNvPr>
                <p:cNvSpPr/>
                <p:nvPr/>
              </p:nvSpPr>
              <p:spPr bwMode="auto">
                <a:xfrm>
                  <a:off x="6386513" y="1381126"/>
                  <a:ext cx="61913" cy="41275"/>
                </a:xfrm>
                <a:custGeom>
                  <a:avLst/>
                  <a:gdLst>
                    <a:gd name="T0" fmla="*/ 17 w 22"/>
                    <a:gd name="T1" fmla="*/ 14 h 14"/>
                    <a:gd name="T2" fmla="*/ 22 w 22"/>
                    <a:gd name="T3" fmla="*/ 1 h 14"/>
                    <a:gd name="T4" fmla="*/ 11 w 22"/>
                    <a:gd name="T5" fmla="*/ 0 h 14"/>
                    <a:gd name="T6" fmla="*/ 0 w 22"/>
                    <a:gd name="T7" fmla="*/ 1 h 14"/>
                    <a:gd name="T8" fmla="*/ 5 w 22"/>
                    <a:gd name="T9" fmla="*/ 14 h 14"/>
                    <a:gd name="T10" fmla="*/ 17 w 22"/>
                    <a:gd name="T11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14">
                      <a:moveTo>
                        <a:pt x="17" y="14"/>
                      </a:moveTo>
                      <a:cubicBezTo>
                        <a:pt x="17" y="14"/>
                        <a:pt x="22" y="9"/>
                        <a:pt x="22" y="1"/>
                      </a:cubicBezTo>
                      <a:cubicBezTo>
                        <a:pt x="18" y="0"/>
                        <a:pt x="15" y="0"/>
                        <a:pt x="11" y="0"/>
                      </a:cubicBezTo>
                      <a:cubicBezTo>
                        <a:pt x="7" y="0"/>
                        <a:pt x="4" y="0"/>
                        <a:pt x="0" y="1"/>
                      </a:cubicBezTo>
                      <a:cubicBezTo>
                        <a:pt x="0" y="1"/>
                        <a:pt x="0" y="8"/>
                        <a:pt x="5" y="14"/>
                      </a:cubicBezTo>
                      <a:cubicBezTo>
                        <a:pt x="5" y="14"/>
                        <a:pt x="13" y="14"/>
                        <a:pt x="17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388" tIns="45694" rIns="91388" bIns="45694" numCol="1" anchor="t" anchorCtr="0" compatLnSpc="1"/>
                <a:lstStyle/>
                <a:p>
                  <a:endParaRPr lang="zh-CN" altLang="en-US" sz="2400" dirty="0">
                    <a:latin typeface="字魂35号-经典雅黑" panose="02000000000000000000" pitchFamily="2" charset="-122"/>
                    <a:ea typeface="字魂35号-经典雅黑" panose="02000000000000000000" pitchFamily="2" charset="-122"/>
                  </a:endParaRPr>
                </a:p>
              </p:txBody>
            </p:sp>
            <p:sp>
              <p:nvSpPr>
                <p:cNvPr id="88" name="Freeform 27">
                  <a:extLst>
                    <a:ext uri="{FF2B5EF4-FFF2-40B4-BE49-F238E27FC236}">
                      <a16:creationId xmlns:a16="http://schemas.microsoft.com/office/drawing/2014/main" id="{C9247AFF-3149-4AEE-800C-40F8B581AC08}"/>
                    </a:ext>
                  </a:extLst>
                </p:cNvPr>
                <p:cNvSpPr/>
                <p:nvPr/>
              </p:nvSpPr>
              <p:spPr bwMode="auto">
                <a:xfrm>
                  <a:off x="6380163" y="1427163"/>
                  <a:ext cx="71438" cy="96838"/>
                </a:xfrm>
                <a:custGeom>
                  <a:avLst/>
                  <a:gdLst>
                    <a:gd name="T0" fmla="*/ 24 w 45"/>
                    <a:gd name="T1" fmla="*/ 61 h 61"/>
                    <a:gd name="T2" fmla="*/ 45 w 45"/>
                    <a:gd name="T3" fmla="*/ 34 h 61"/>
                    <a:gd name="T4" fmla="*/ 34 w 45"/>
                    <a:gd name="T5" fmla="*/ 0 h 61"/>
                    <a:gd name="T6" fmla="*/ 11 w 45"/>
                    <a:gd name="T7" fmla="*/ 0 h 61"/>
                    <a:gd name="T8" fmla="*/ 0 w 45"/>
                    <a:gd name="T9" fmla="*/ 34 h 61"/>
                    <a:gd name="T10" fmla="*/ 24 w 45"/>
                    <a:gd name="T11" fmla="*/ 61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5" h="61">
                      <a:moveTo>
                        <a:pt x="24" y="61"/>
                      </a:moveTo>
                      <a:lnTo>
                        <a:pt x="45" y="34"/>
                      </a:lnTo>
                      <a:lnTo>
                        <a:pt x="34" y="0"/>
                      </a:lnTo>
                      <a:lnTo>
                        <a:pt x="11" y="0"/>
                      </a:lnTo>
                      <a:lnTo>
                        <a:pt x="0" y="34"/>
                      </a:lnTo>
                      <a:lnTo>
                        <a:pt x="24" y="6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388" tIns="45694" rIns="91388" bIns="45694" numCol="1" anchor="t" anchorCtr="0" compatLnSpc="1"/>
                <a:lstStyle/>
                <a:p>
                  <a:endParaRPr lang="zh-CN" altLang="en-US" sz="2400" dirty="0">
                    <a:latin typeface="字魂35号-经典雅黑" panose="02000000000000000000" pitchFamily="2" charset="-122"/>
                    <a:ea typeface="字魂35号-经典雅黑" panose="02000000000000000000" pitchFamily="2" charset="-122"/>
                  </a:endParaRPr>
                </a:p>
              </p:txBody>
            </p:sp>
            <p:sp>
              <p:nvSpPr>
                <p:cNvPr id="89" name="Oval 28">
                  <a:extLst>
                    <a:ext uri="{FF2B5EF4-FFF2-40B4-BE49-F238E27FC236}">
                      <a16:creationId xmlns:a16="http://schemas.microsoft.com/office/drawing/2014/main" id="{DBAE1AEF-BDC5-4A7C-B01B-EF0785914F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15063" y="966788"/>
                  <a:ext cx="403225" cy="403225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388" tIns="45694" rIns="91388" bIns="45694" numCol="1" anchor="t" anchorCtr="0" compatLnSpc="1"/>
                <a:lstStyle/>
                <a:p>
                  <a:endParaRPr lang="zh-CN" altLang="en-US" sz="2400" dirty="0">
                    <a:latin typeface="字魂35号-经典雅黑" panose="02000000000000000000" pitchFamily="2" charset="-122"/>
                    <a:ea typeface="字魂35号-经典雅黑" panose="02000000000000000000" pitchFamily="2" charset="-122"/>
                  </a:endParaRPr>
                </a:p>
              </p:txBody>
            </p:sp>
            <p:sp>
              <p:nvSpPr>
                <p:cNvPr id="90" name="Freeform 29">
                  <a:extLst>
                    <a:ext uri="{FF2B5EF4-FFF2-40B4-BE49-F238E27FC236}">
                      <a16:creationId xmlns:a16="http://schemas.microsoft.com/office/drawing/2014/main" id="{8B25C817-DDB5-4211-8F83-BD8971AF4C08}"/>
                    </a:ext>
                  </a:extLst>
                </p:cNvPr>
                <p:cNvSpPr/>
                <p:nvPr/>
              </p:nvSpPr>
              <p:spPr bwMode="auto">
                <a:xfrm>
                  <a:off x="6272213" y="1401763"/>
                  <a:ext cx="465138" cy="568325"/>
                </a:xfrm>
                <a:custGeom>
                  <a:avLst/>
                  <a:gdLst>
                    <a:gd name="T0" fmla="*/ 88 w 163"/>
                    <a:gd name="T1" fmla="*/ 0 h 199"/>
                    <a:gd name="T2" fmla="*/ 51 w 163"/>
                    <a:gd name="T3" fmla="*/ 50 h 199"/>
                    <a:gd name="T4" fmla="*/ 13 w 163"/>
                    <a:gd name="T5" fmla="*/ 0 h 199"/>
                    <a:gd name="T6" fmla="*/ 0 w 163"/>
                    <a:gd name="T7" fmla="*/ 6 h 199"/>
                    <a:gd name="T8" fmla="*/ 49 w 163"/>
                    <a:gd name="T9" fmla="*/ 124 h 199"/>
                    <a:gd name="T10" fmla="*/ 49 w 163"/>
                    <a:gd name="T11" fmla="*/ 199 h 199"/>
                    <a:gd name="T12" fmla="*/ 51 w 163"/>
                    <a:gd name="T13" fmla="*/ 199 h 199"/>
                    <a:gd name="T14" fmla="*/ 163 w 163"/>
                    <a:gd name="T15" fmla="*/ 176 h 199"/>
                    <a:gd name="T16" fmla="*/ 163 w 163"/>
                    <a:gd name="T17" fmla="*/ 176 h 199"/>
                    <a:gd name="T18" fmla="*/ 163 w 163"/>
                    <a:gd name="T19" fmla="*/ 108 h 199"/>
                    <a:gd name="T20" fmla="*/ 88 w 163"/>
                    <a:gd name="T21" fmla="*/ 0 h 1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3" h="199">
                      <a:moveTo>
                        <a:pt x="88" y="0"/>
                      </a:moveTo>
                      <a:cubicBezTo>
                        <a:pt x="51" y="50"/>
                        <a:pt x="51" y="50"/>
                        <a:pt x="51" y="50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9" y="2"/>
                        <a:pt x="4" y="3"/>
                        <a:pt x="0" y="6"/>
                      </a:cubicBezTo>
                      <a:cubicBezTo>
                        <a:pt x="30" y="36"/>
                        <a:pt x="49" y="78"/>
                        <a:pt x="49" y="124"/>
                      </a:cubicBezTo>
                      <a:cubicBezTo>
                        <a:pt x="49" y="199"/>
                        <a:pt x="49" y="199"/>
                        <a:pt x="49" y="199"/>
                      </a:cubicBezTo>
                      <a:cubicBezTo>
                        <a:pt x="50" y="199"/>
                        <a:pt x="50" y="199"/>
                        <a:pt x="51" y="199"/>
                      </a:cubicBezTo>
                      <a:cubicBezTo>
                        <a:pt x="112" y="199"/>
                        <a:pt x="161" y="189"/>
                        <a:pt x="163" y="176"/>
                      </a:cubicBezTo>
                      <a:cubicBezTo>
                        <a:pt x="163" y="176"/>
                        <a:pt x="163" y="176"/>
                        <a:pt x="163" y="176"/>
                      </a:cubicBezTo>
                      <a:cubicBezTo>
                        <a:pt x="163" y="108"/>
                        <a:pt x="163" y="108"/>
                        <a:pt x="163" y="108"/>
                      </a:cubicBezTo>
                      <a:cubicBezTo>
                        <a:pt x="163" y="58"/>
                        <a:pt x="132" y="16"/>
                        <a:pt x="8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388" tIns="45694" rIns="91388" bIns="45694" numCol="1" anchor="t" anchorCtr="0" compatLnSpc="1"/>
                <a:lstStyle/>
                <a:p>
                  <a:endParaRPr lang="zh-CN" altLang="en-US" sz="2400" dirty="0">
                    <a:latin typeface="字魂35号-经典雅黑" panose="02000000000000000000" pitchFamily="2" charset="-122"/>
                    <a:ea typeface="字魂35号-经典雅黑" panose="02000000000000000000" pitchFamily="2" charset="-122"/>
                  </a:endParaRPr>
                </a:p>
              </p:txBody>
            </p:sp>
          </p:grpSp>
        </p:grpSp>
        <p:grpSp>
          <p:nvGrpSpPr>
            <p:cNvPr id="27" name="Group 110">
              <a:extLst>
                <a:ext uri="{FF2B5EF4-FFF2-40B4-BE49-F238E27FC236}">
                  <a16:creationId xmlns:a16="http://schemas.microsoft.com/office/drawing/2014/main" id="{6FCAE0BA-B5CC-4745-A593-7731C9EC168C}"/>
                </a:ext>
              </a:extLst>
            </p:cNvPr>
            <p:cNvGrpSpPr/>
            <p:nvPr/>
          </p:nvGrpSpPr>
          <p:grpSpPr>
            <a:xfrm>
              <a:off x="2953611" y="3349505"/>
              <a:ext cx="3123870" cy="3092137"/>
              <a:chOff x="2953610" y="3349504"/>
              <a:chExt cx="3123869" cy="3092137"/>
            </a:xfrm>
          </p:grpSpPr>
          <p:sp>
            <p:nvSpPr>
              <p:cNvPr id="52" name="空心弧 5">
                <a:extLst>
                  <a:ext uri="{FF2B5EF4-FFF2-40B4-BE49-F238E27FC236}">
                    <a16:creationId xmlns:a16="http://schemas.microsoft.com/office/drawing/2014/main" id="{DC0B9D84-CE29-49DA-991B-913D6DCDB201}"/>
                  </a:ext>
                </a:extLst>
              </p:cNvPr>
              <p:cNvSpPr/>
              <p:nvPr/>
            </p:nvSpPr>
            <p:spPr>
              <a:xfrm rot="16200000">
                <a:off x="2969476" y="3333638"/>
                <a:ext cx="3092137" cy="3123869"/>
              </a:xfrm>
              <a:prstGeom prst="blockArc">
                <a:avLst>
                  <a:gd name="adj1" fmla="val 18701236"/>
                  <a:gd name="adj2" fmla="val 0"/>
                  <a:gd name="adj3" fmla="val 25000"/>
                </a:avLst>
              </a:prstGeom>
              <a:solidFill>
                <a:srgbClr val="EF307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 dirty="0">
                  <a:solidFill>
                    <a:schemeClr val="tx1"/>
                  </a:solidFill>
                  <a:latin typeface="字魂35号-经典雅黑" panose="02000000000000000000" pitchFamily="2" charset="-122"/>
                  <a:ea typeface="字魂35号-经典雅黑" panose="02000000000000000000" pitchFamily="2" charset="-122"/>
                </a:endParaRPr>
              </a:p>
            </p:txBody>
          </p:sp>
          <p:grpSp>
            <p:nvGrpSpPr>
              <p:cNvPr id="53" name="组合 55">
                <a:extLst>
                  <a:ext uri="{FF2B5EF4-FFF2-40B4-BE49-F238E27FC236}">
                    <a16:creationId xmlns:a16="http://schemas.microsoft.com/office/drawing/2014/main" id="{6202DD87-7522-43DA-9273-FB2875F5E4AD}"/>
                  </a:ext>
                </a:extLst>
              </p:cNvPr>
              <p:cNvGrpSpPr/>
              <p:nvPr/>
            </p:nvGrpSpPr>
            <p:grpSpPr>
              <a:xfrm>
                <a:off x="3878384" y="3722355"/>
                <a:ext cx="309455" cy="281349"/>
                <a:chOff x="5278438" y="2973388"/>
                <a:chExt cx="1344613" cy="1247775"/>
              </a:xfrm>
              <a:solidFill>
                <a:schemeClr val="bg1"/>
              </a:solidFill>
            </p:grpSpPr>
            <p:sp>
              <p:nvSpPr>
                <p:cNvPr id="54" name="Freeform 67">
                  <a:extLst>
                    <a:ext uri="{FF2B5EF4-FFF2-40B4-BE49-F238E27FC236}">
                      <a16:creationId xmlns:a16="http://schemas.microsoft.com/office/drawing/2014/main" id="{F06B5D14-0FDC-4202-B381-7AC5674D54C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821363" y="2973388"/>
                  <a:ext cx="801688" cy="806450"/>
                </a:xfrm>
                <a:custGeom>
                  <a:avLst/>
                  <a:gdLst>
                    <a:gd name="T0" fmla="*/ 256 w 281"/>
                    <a:gd name="T1" fmla="*/ 26 h 282"/>
                    <a:gd name="T2" fmla="*/ 163 w 281"/>
                    <a:gd name="T3" fmla="*/ 26 h 282"/>
                    <a:gd name="T4" fmla="*/ 0 w 281"/>
                    <a:gd name="T5" fmla="*/ 190 h 282"/>
                    <a:gd name="T6" fmla="*/ 92 w 281"/>
                    <a:gd name="T7" fmla="*/ 282 h 282"/>
                    <a:gd name="T8" fmla="*/ 256 w 281"/>
                    <a:gd name="T9" fmla="*/ 119 h 282"/>
                    <a:gd name="T10" fmla="*/ 256 w 281"/>
                    <a:gd name="T11" fmla="*/ 26 h 282"/>
                    <a:gd name="T12" fmla="*/ 55 w 281"/>
                    <a:gd name="T13" fmla="*/ 192 h 282"/>
                    <a:gd name="T14" fmla="*/ 44 w 281"/>
                    <a:gd name="T15" fmla="*/ 181 h 282"/>
                    <a:gd name="T16" fmla="*/ 183 w 281"/>
                    <a:gd name="T17" fmla="*/ 42 h 282"/>
                    <a:gd name="T18" fmla="*/ 194 w 281"/>
                    <a:gd name="T19" fmla="*/ 42 h 282"/>
                    <a:gd name="T20" fmla="*/ 194 w 281"/>
                    <a:gd name="T21" fmla="*/ 53 h 282"/>
                    <a:gd name="T22" fmla="*/ 55 w 281"/>
                    <a:gd name="T23" fmla="*/ 192 h 282"/>
                    <a:gd name="T24" fmla="*/ 78 w 281"/>
                    <a:gd name="T25" fmla="*/ 215 h 282"/>
                    <a:gd name="T26" fmla="*/ 67 w 281"/>
                    <a:gd name="T27" fmla="*/ 204 h 282"/>
                    <a:gd name="T28" fmla="*/ 217 w 281"/>
                    <a:gd name="T29" fmla="*/ 54 h 282"/>
                    <a:gd name="T30" fmla="*/ 228 w 281"/>
                    <a:gd name="T31" fmla="*/ 54 h 282"/>
                    <a:gd name="T32" fmla="*/ 228 w 281"/>
                    <a:gd name="T33" fmla="*/ 65 h 282"/>
                    <a:gd name="T34" fmla="*/ 78 w 281"/>
                    <a:gd name="T35" fmla="*/ 215 h 282"/>
                    <a:gd name="T36" fmla="*/ 101 w 281"/>
                    <a:gd name="T37" fmla="*/ 238 h 282"/>
                    <a:gd name="T38" fmla="*/ 90 w 281"/>
                    <a:gd name="T39" fmla="*/ 227 h 282"/>
                    <a:gd name="T40" fmla="*/ 229 w 281"/>
                    <a:gd name="T41" fmla="*/ 88 h 282"/>
                    <a:gd name="T42" fmla="*/ 240 w 281"/>
                    <a:gd name="T43" fmla="*/ 88 h 282"/>
                    <a:gd name="T44" fmla="*/ 240 w 281"/>
                    <a:gd name="T45" fmla="*/ 99 h 282"/>
                    <a:gd name="T46" fmla="*/ 101 w 281"/>
                    <a:gd name="T47" fmla="*/ 238 h 2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81" h="282">
                      <a:moveTo>
                        <a:pt x="256" y="26"/>
                      </a:moveTo>
                      <a:cubicBezTo>
                        <a:pt x="230" y="0"/>
                        <a:pt x="189" y="0"/>
                        <a:pt x="163" y="26"/>
                      </a:cubicBezTo>
                      <a:cubicBezTo>
                        <a:pt x="0" y="190"/>
                        <a:pt x="0" y="190"/>
                        <a:pt x="0" y="190"/>
                      </a:cubicBezTo>
                      <a:cubicBezTo>
                        <a:pt x="92" y="282"/>
                        <a:pt x="92" y="282"/>
                        <a:pt x="92" y="282"/>
                      </a:cubicBezTo>
                      <a:cubicBezTo>
                        <a:pt x="256" y="119"/>
                        <a:pt x="256" y="119"/>
                        <a:pt x="256" y="119"/>
                      </a:cubicBezTo>
                      <a:cubicBezTo>
                        <a:pt x="281" y="93"/>
                        <a:pt x="281" y="52"/>
                        <a:pt x="256" y="26"/>
                      </a:cubicBezTo>
                      <a:close/>
                      <a:moveTo>
                        <a:pt x="55" y="192"/>
                      </a:moveTo>
                      <a:cubicBezTo>
                        <a:pt x="44" y="181"/>
                        <a:pt x="44" y="181"/>
                        <a:pt x="44" y="181"/>
                      </a:cubicBezTo>
                      <a:cubicBezTo>
                        <a:pt x="183" y="42"/>
                        <a:pt x="183" y="42"/>
                        <a:pt x="183" y="42"/>
                      </a:cubicBezTo>
                      <a:cubicBezTo>
                        <a:pt x="186" y="39"/>
                        <a:pt x="191" y="39"/>
                        <a:pt x="194" y="42"/>
                      </a:cubicBezTo>
                      <a:cubicBezTo>
                        <a:pt x="197" y="45"/>
                        <a:pt x="197" y="50"/>
                        <a:pt x="194" y="53"/>
                      </a:cubicBezTo>
                      <a:lnTo>
                        <a:pt x="55" y="192"/>
                      </a:lnTo>
                      <a:close/>
                      <a:moveTo>
                        <a:pt x="78" y="215"/>
                      </a:moveTo>
                      <a:cubicBezTo>
                        <a:pt x="67" y="204"/>
                        <a:pt x="67" y="204"/>
                        <a:pt x="67" y="204"/>
                      </a:cubicBezTo>
                      <a:cubicBezTo>
                        <a:pt x="217" y="54"/>
                        <a:pt x="217" y="54"/>
                        <a:pt x="217" y="54"/>
                      </a:cubicBezTo>
                      <a:cubicBezTo>
                        <a:pt x="220" y="51"/>
                        <a:pt x="225" y="51"/>
                        <a:pt x="228" y="54"/>
                      </a:cubicBezTo>
                      <a:cubicBezTo>
                        <a:pt x="231" y="57"/>
                        <a:pt x="231" y="62"/>
                        <a:pt x="228" y="65"/>
                      </a:cubicBezTo>
                      <a:lnTo>
                        <a:pt x="78" y="215"/>
                      </a:lnTo>
                      <a:close/>
                      <a:moveTo>
                        <a:pt x="101" y="238"/>
                      </a:moveTo>
                      <a:cubicBezTo>
                        <a:pt x="90" y="227"/>
                        <a:pt x="90" y="227"/>
                        <a:pt x="90" y="227"/>
                      </a:cubicBezTo>
                      <a:cubicBezTo>
                        <a:pt x="229" y="88"/>
                        <a:pt x="229" y="88"/>
                        <a:pt x="229" y="88"/>
                      </a:cubicBezTo>
                      <a:cubicBezTo>
                        <a:pt x="232" y="85"/>
                        <a:pt x="237" y="85"/>
                        <a:pt x="240" y="88"/>
                      </a:cubicBezTo>
                      <a:cubicBezTo>
                        <a:pt x="243" y="91"/>
                        <a:pt x="243" y="96"/>
                        <a:pt x="240" y="99"/>
                      </a:cubicBezTo>
                      <a:lnTo>
                        <a:pt x="101" y="23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388" tIns="45694" rIns="91388" bIns="45694" numCol="1" anchor="t" anchorCtr="0" compatLnSpc="1"/>
                <a:lstStyle/>
                <a:p>
                  <a:endParaRPr lang="zh-CN" altLang="en-US" sz="2400" dirty="0">
                    <a:solidFill>
                      <a:srgbClr val="78A6B6"/>
                    </a:solidFill>
                    <a:latin typeface="字魂35号-经典雅黑" panose="02000000000000000000" pitchFamily="2" charset="-122"/>
                    <a:ea typeface="字魂35号-经典雅黑" panose="02000000000000000000" pitchFamily="2" charset="-122"/>
                  </a:endParaRPr>
                </a:p>
              </p:txBody>
            </p:sp>
            <p:sp>
              <p:nvSpPr>
                <p:cNvPr id="55" name="Freeform 68">
                  <a:extLst>
                    <a:ext uri="{FF2B5EF4-FFF2-40B4-BE49-F238E27FC236}">
                      <a16:creationId xmlns:a16="http://schemas.microsoft.com/office/drawing/2014/main" id="{1359C021-75DF-48DA-AEEF-B2F3C829217B}"/>
                    </a:ext>
                  </a:extLst>
                </p:cNvPr>
                <p:cNvSpPr/>
                <p:nvPr/>
              </p:nvSpPr>
              <p:spPr bwMode="auto">
                <a:xfrm>
                  <a:off x="5375275" y="3662363"/>
                  <a:ext cx="554038" cy="558800"/>
                </a:xfrm>
                <a:custGeom>
                  <a:avLst/>
                  <a:gdLst>
                    <a:gd name="T0" fmla="*/ 227 w 349"/>
                    <a:gd name="T1" fmla="*/ 209 h 352"/>
                    <a:gd name="T2" fmla="*/ 210 w 349"/>
                    <a:gd name="T3" fmla="*/ 193 h 352"/>
                    <a:gd name="T4" fmla="*/ 349 w 349"/>
                    <a:gd name="T5" fmla="*/ 54 h 352"/>
                    <a:gd name="T6" fmla="*/ 295 w 349"/>
                    <a:gd name="T7" fmla="*/ 0 h 352"/>
                    <a:gd name="T8" fmla="*/ 156 w 349"/>
                    <a:gd name="T9" fmla="*/ 139 h 352"/>
                    <a:gd name="T10" fmla="*/ 142 w 349"/>
                    <a:gd name="T11" fmla="*/ 125 h 352"/>
                    <a:gd name="T12" fmla="*/ 110 w 349"/>
                    <a:gd name="T13" fmla="*/ 141 h 352"/>
                    <a:gd name="T14" fmla="*/ 0 w 349"/>
                    <a:gd name="T15" fmla="*/ 317 h 352"/>
                    <a:gd name="T16" fmla="*/ 32 w 349"/>
                    <a:gd name="T17" fmla="*/ 352 h 352"/>
                    <a:gd name="T18" fmla="*/ 207 w 349"/>
                    <a:gd name="T19" fmla="*/ 242 h 352"/>
                    <a:gd name="T20" fmla="*/ 227 w 349"/>
                    <a:gd name="T21" fmla="*/ 209 h 3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49" h="352">
                      <a:moveTo>
                        <a:pt x="227" y="209"/>
                      </a:moveTo>
                      <a:lnTo>
                        <a:pt x="210" y="193"/>
                      </a:lnTo>
                      <a:lnTo>
                        <a:pt x="349" y="54"/>
                      </a:lnTo>
                      <a:lnTo>
                        <a:pt x="295" y="0"/>
                      </a:lnTo>
                      <a:lnTo>
                        <a:pt x="156" y="139"/>
                      </a:lnTo>
                      <a:lnTo>
                        <a:pt x="142" y="125"/>
                      </a:lnTo>
                      <a:lnTo>
                        <a:pt x="110" y="141"/>
                      </a:lnTo>
                      <a:lnTo>
                        <a:pt x="0" y="317"/>
                      </a:lnTo>
                      <a:lnTo>
                        <a:pt x="32" y="352"/>
                      </a:lnTo>
                      <a:lnTo>
                        <a:pt x="207" y="242"/>
                      </a:lnTo>
                      <a:lnTo>
                        <a:pt x="227" y="20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388" tIns="45694" rIns="91388" bIns="45694" numCol="1" anchor="t" anchorCtr="0" compatLnSpc="1"/>
                <a:lstStyle/>
                <a:p>
                  <a:endParaRPr lang="zh-CN" altLang="en-US" sz="2400" dirty="0">
                    <a:solidFill>
                      <a:srgbClr val="78A6B6"/>
                    </a:solidFill>
                    <a:latin typeface="字魂35号-经典雅黑" panose="02000000000000000000" pitchFamily="2" charset="-122"/>
                    <a:ea typeface="字魂35号-经典雅黑" panose="02000000000000000000" pitchFamily="2" charset="-122"/>
                  </a:endParaRPr>
                </a:p>
              </p:txBody>
            </p:sp>
            <p:sp>
              <p:nvSpPr>
                <p:cNvPr id="56" name="Freeform 69">
                  <a:extLst>
                    <a:ext uri="{FF2B5EF4-FFF2-40B4-BE49-F238E27FC236}">
                      <a16:creationId xmlns:a16="http://schemas.microsoft.com/office/drawing/2014/main" id="{33E4292F-2E33-4F83-BDE4-9C48462F4D12}"/>
                    </a:ext>
                  </a:extLst>
                </p:cNvPr>
                <p:cNvSpPr/>
                <p:nvPr/>
              </p:nvSpPr>
              <p:spPr bwMode="auto">
                <a:xfrm>
                  <a:off x="5278438" y="2986088"/>
                  <a:ext cx="590550" cy="590550"/>
                </a:xfrm>
                <a:custGeom>
                  <a:avLst/>
                  <a:gdLst>
                    <a:gd name="T0" fmla="*/ 104 w 207"/>
                    <a:gd name="T1" fmla="*/ 0 h 207"/>
                    <a:gd name="T2" fmla="*/ 78 w 207"/>
                    <a:gd name="T3" fmla="*/ 3 h 207"/>
                    <a:gd name="T4" fmla="*/ 81 w 207"/>
                    <a:gd name="T5" fmla="*/ 5 h 207"/>
                    <a:gd name="T6" fmla="*/ 118 w 207"/>
                    <a:gd name="T7" fmla="*/ 43 h 207"/>
                    <a:gd name="T8" fmla="*/ 118 w 207"/>
                    <a:gd name="T9" fmla="*/ 112 h 207"/>
                    <a:gd name="T10" fmla="*/ 49 w 207"/>
                    <a:gd name="T11" fmla="*/ 112 h 207"/>
                    <a:gd name="T12" fmla="*/ 12 w 207"/>
                    <a:gd name="T13" fmla="*/ 74 h 207"/>
                    <a:gd name="T14" fmla="*/ 7 w 207"/>
                    <a:gd name="T15" fmla="*/ 68 h 207"/>
                    <a:gd name="T16" fmla="*/ 0 w 207"/>
                    <a:gd name="T17" fmla="*/ 103 h 207"/>
                    <a:gd name="T18" fmla="*/ 104 w 207"/>
                    <a:gd name="T19" fmla="*/ 207 h 207"/>
                    <a:gd name="T20" fmla="*/ 207 w 207"/>
                    <a:gd name="T21" fmla="*/ 103 h 207"/>
                    <a:gd name="T22" fmla="*/ 104 w 207"/>
                    <a:gd name="T23" fmla="*/ 0 h 2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07" h="207">
                      <a:moveTo>
                        <a:pt x="104" y="0"/>
                      </a:moveTo>
                      <a:cubicBezTo>
                        <a:pt x="95" y="0"/>
                        <a:pt x="86" y="1"/>
                        <a:pt x="78" y="3"/>
                      </a:cubicBezTo>
                      <a:cubicBezTo>
                        <a:pt x="79" y="4"/>
                        <a:pt x="80" y="5"/>
                        <a:pt x="81" y="5"/>
                      </a:cubicBezTo>
                      <a:cubicBezTo>
                        <a:pt x="118" y="43"/>
                        <a:pt x="118" y="43"/>
                        <a:pt x="118" y="43"/>
                      </a:cubicBezTo>
                      <a:cubicBezTo>
                        <a:pt x="137" y="62"/>
                        <a:pt x="137" y="93"/>
                        <a:pt x="118" y="112"/>
                      </a:cubicBezTo>
                      <a:cubicBezTo>
                        <a:pt x="99" y="131"/>
                        <a:pt x="68" y="131"/>
                        <a:pt x="49" y="112"/>
                      </a:cubicBezTo>
                      <a:cubicBezTo>
                        <a:pt x="12" y="74"/>
                        <a:pt x="12" y="74"/>
                        <a:pt x="12" y="74"/>
                      </a:cubicBezTo>
                      <a:cubicBezTo>
                        <a:pt x="10" y="72"/>
                        <a:pt x="8" y="70"/>
                        <a:pt x="7" y="68"/>
                      </a:cubicBezTo>
                      <a:cubicBezTo>
                        <a:pt x="3" y="79"/>
                        <a:pt x="0" y="91"/>
                        <a:pt x="0" y="103"/>
                      </a:cubicBezTo>
                      <a:cubicBezTo>
                        <a:pt x="0" y="161"/>
                        <a:pt x="47" y="207"/>
                        <a:pt x="104" y="207"/>
                      </a:cubicBezTo>
                      <a:cubicBezTo>
                        <a:pt x="161" y="207"/>
                        <a:pt x="207" y="161"/>
                        <a:pt x="207" y="103"/>
                      </a:cubicBezTo>
                      <a:cubicBezTo>
                        <a:pt x="207" y="46"/>
                        <a:pt x="161" y="0"/>
                        <a:pt x="10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388" tIns="45694" rIns="91388" bIns="45694" numCol="1" anchor="t" anchorCtr="0" compatLnSpc="1"/>
                <a:lstStyle/>
                <a:p>
                  <a:endParaRPr lang="zh-CN" altLang="en-US" sz="2400" dirty="0">
                    <a:solidFill>
                      <a:srgbClr val="78A6B6"/>
                    </a:solidFill>
                    <a:latin typeface="字魂35号-经典雅黑" panose="02000000000000000000" pitchFamily="2" charset="-122"/>
                    <a:ea typeface="字魂35号-经典雅黑" panose="02000000000000000000" pitchFamily="2" charset="-122"/>
                  </a:endParaRPr>
                </a:p>
              </p:txBody>
            </p:sp>
            <p:sp>
              <p:nvSpPr>
                <p:cNvPr id="57" name="Freeform 70">
                  <a:extLst>
                    <a:ext uri="{FF2B5EF4-FFF2-40B4-BE49-F238E27FC236}">
                      <a16:creationId xmlns:a16="http://schemas.microsoft.com/office/drawing/2014/main" id="{A3030C22-1007-4E7D-ADFD-B00D70B9DC9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008688" y="3686176"/>
                  <a:ext cx="531813" cy="531813"/>
                </a:xfrm>
                <a:custGeom>
                  <a:avLst/>
                  <a:gdLst>
                    <a:gd name="T0" fmla="*/ 164 w 186"/>
                    <a:gd name="T1" fmla="*/ 164 h 186"/>
                    <a:gd name="T2" fmla="*/ 164 w 186"/>
                    <a:gd name="T3" fmla="*/ 83 h 186"/>
                    <a:gd name="T4" fmla="*/ 81 w 186"/>
                    <a:gd name="T5" fmla="*/ 0 h 186"/>
                    <a:gd name="T6" fmla="*/ 0 w 186"/>
                    <a:gd name="T7" fmla="*/ 81 h 186"/>
                    <a:gd name="T8" fmla="*/ 82 w 186"/>
                    <a:gd name="T9" fmla="*/ 164 h 186"/>
                    <a:gd name="T10" fmla="*/ 164 w 186"/>
                    <a:gd name="T11" fmla="*/ 164 h 186"/>
                    <a:gd name="T12" fmla="*/ 109 w 186"/>
                    <a:gd name="T13" fmla="*/ 109 h 186"/>
                    <a:gd name="T14" fmla="*/ 142 w 186"/>
                    <a:gd name="T15" fmla="*/ 109 h 186"/>
                    <a:gd name="T16" fmla="*/ 142 w 186"/>
                    <a:gd name="T17" fmla="*/ 143 h 186"/>
                    <a:gd name="T18" fmla="*/ 109 w 186"/>
                    <a:gd name="T19" fmla="*/ 143 h 186"/>
                    <a:gd name="T20" fmla="*/ 109 w 186"/>
                    <a:gd name="T21" fmla="*/ 109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6" h="186">
                      <a:moveTo>
                        <a:pt x="164" y="164"/>
                      </a:moveTo>
                      <a:cubicBezTo>
                        <a:pt x="186" y="142"/>
                        <a:pt x="186" y="105"/>
                        <a:pt x="164" y="83"/>
                      </a:cubicBezTo>
                      <a:cubicBezTo>
                        <a:pt x="81" y="0"/>
                        <a:pt x="81" y="0"/>
                        <a:pt x="81" y="0"/>
                      </a:cubicBezTo>
                      <a:cubicBezTo>
                        <a:pt x="0" y="81"/>
                        <a:pt x="0" y="81"/>
                        <a:pt x="0" y="81"/>
                      </a:cubicBezTo>
                      <a:cubicBezTo>
                        <a:pt x="82" y="164"/>
                        <a:pt x="82" y="164"/>
                        <a:pt x="82" y="164"/>
                      </a:cubicBezTo>
                      <a:cubicBezTo>
                        <a:pt x="105" y="186"/>
                        <a:pt x="141" y="186"/>
                        <a:pt x="164" y="164"/>
                      </a:cubicBezTo>
                      <a:close/>
                      <a:moveTo>
                        <a:pt x="109" y="109"/>
                      </a:moveTo>
                      <a:cubicBezTo>
                        <a:pt x="118" y="100"/>
                        <a:pt x="133" y="100"/>
                        <a:pt x="142" y="109"/>
                      </a:cubicBezTo>
                      <a:cubicBezTo>
                        <a:pt x="152" y="118"/>
                        <a:pt x="152" y="133"/>
                        <a:pt x="142" y="143"/>
                      </a:cubicBezTo>
                      <a:cubicBezTo>
                        <a:pt x="133" y="152"/>
                        <a:pt x="118" y="152"/>
                        <a:pt x="109" y="143"/>
                      </a:cubicBezTo>
                      <a:cubicBezTo>
                        <a:pt x="99" y="133"/>
                        <a:pt x="99" y="118"/>
                        <a:pt x="109" y="10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388" tIns="45694" rIns="91388" bIns="45694" numCol="1" anchor="t" anchorCtr="0" compatLnSpc="1"/>
                <a:lstStyle/>
                <a:p>
                  <a:endParaRPr lang="zh-CN" altLang="en-US" sz="2400" dirty="0">
                    <a:solidFill>
                      <a:srgbClr val="78A6B6"/>
                    </a:solidFill>
                    <a:latin typeface="字魂35号-经典雅黑" panose="02000000000000000000" pitchFamily="2" charset="-122"/>
                    <a:ea typeface="字魂35号-经典雅黑" panose="02000000000000000000" pitchFamily="2" charset="-122"/>
                  </a:endParaRPr>
                </a:p>
              </p:txBody>
            </p:sp>
          </p:grpSp>
        </p:grpSp>
        <p:grpSp>
          <p:nvGrpSpPr>
            <p:cNvPr id="28" name="Group 111">
              <a:extLst>
                <a:ext uri="{FF2B5EF4-FFF2-40B4-BE49-F238E27FC236}">
                  <a16:creationId xmlns:a16="http://schemas.microsoft.com/office/drawing/2014/main" id="{A207C67D-EC67-4D99-963C-127505C76D49}"/>
                </a:ext>
              </a:extLst>
            </p:cNvPr>
            <p:cNvGrpSpPr/>
            <p:nvPr/>
          </p:nvGrpSpPr>
          <p:grpSpPr>
            <a:xfrm>
              <a:off x="2953610" y="3349505"/>
              <a:ext cx="3123870" cy="3092137"/>
              <a:chOff x="2953607" y="3349504"/>
              <a:chExt cx="3123866" cy="3092135"/>
            </a:xfrm>
          </p:grpSpPr>
          <p:sp>
            <p:nvSpPr>
              <p:cNvPr id="40" name="空心弧 4">
                <a:extLst>
                  <a:ext uri="{FF2B5EF4-FFF2-40B4-BE49-F238E27FC236}">
                    <a16:creationId xmlns:a16="http://schemas.microsoft.com/office/drawing/2014/main" id="{994333E0-4561-42C9-94EF-4B17AE2E30A7}"/>
                  </a:ext>
                </a:extLst>
              </p:cNvPr>
              <p:cNvSpPr/>
              <p:nvPr/>
            </p:nvSpPr>
            <p:spPr>
              <a:xfrm rot="19070819">
                <a:off x="2953607" y="3349504"/>
                <a:ext cx="3123866" cy="3092135"/>
              </a:xfrm>
              <a:prstGeom prst="blockArc">
                <a:avLst>
                  <a:gd name="adj1" fmla="val 18792979"/>
                  <a:gd name="adj2" fmla="val 0"/>
                  <a:gd name="adj3" fmla="val 25000"/>
                </a:avLst>
              </a:prstGeom>
              <a:solidFill>
                <a:srgbClr val="03A1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 dirty="0">
                  <a:solidFill>
                    <a:schemeClr val="tx1"/>
                  </a:solidFill>
                  <a:latin typeface="字魂35号-经典雅黑" panose="02000000000000000000" pitchFamily="2" charset="-122"/>
                  <a:ea typeface="字魂35号-经典雅黑" panose="02000000000000000000" pitchFamily="2" charset="-122"/>
                </a:endParaRPr>
              </a:p>
            </p:txBody>
          </p:sp>
          <p:grpSp>
            <p:nvGrpSpPr>
              <p:cNvPr id="41" name="组合 60">
                <a:extLst>
                  <a:ext uri="{FF2B5EF4-FFF2-40B4-BE49-F238E27FC236}">
                    <a16:creationId xmlns:a16="http://schemas.microsoft.com/office/drawing/2014/main" id="{A190BEC2-8489-43D7-8C9C-8E4411474D1F}"/>
                  </a:ext>
                </a:extLst>
              </p:cNvPr>
              <p:cNvGrpSpPr/>
              <p:nvPr/>
            </p:nvGrpSpPr>
            <p:grpSpPr>
              <a:xfrm>
                <a:off x="4881163" y="3654428"/>
                <a:ext cx="271828" cy="348560"/>
                <a:chOff x="2951163" y="2495550"/>
                <a:chExt cx="1208088" cy="1581150"/>
              </a:xfrm>
              <a:solidFill>
                <a:schemeClr val="bg1"/>
              </a:solidFill>
            </p:grpSpPr>
            <p:sp>
              <p:nvSpPr>
                <p:cNvPr id="42" name="Freeform 29">
                  <a:extLst>
                    <a:ext uri="{FF2B5EF4-FFF2-40B4-BE49-F238E27FC236}">
                      <a16:creationId xmlns:a16="http://schemas.microsoft.com/office/drawing/2014/main" id="{2A9B2BB8-CE0B-4AB2-94E0-1A37516C7D93}"/>
                    </a:ext>
                  </a:extLst>
                </p:cNvPr>
                <p:cNvSpPr/>
                <p:nvPr/>
              </p:nvSpPr>
              <p:spPr bwMode="auto">
                <a:xfrm>
                  <a:off x="2978150" y="2911475"/>
                  <a:ext cx="230188" cy="306388"/>
                </a:xfrm>
                <a:custGeom>
                  <a:avLst/>
                  <a:gdLst>
                    <a:gd name="T0" fmla="*/ 69 w 79"/>
                    <a:gd name="T1" fmla="*/ 40 h 105"/>
                    <a:gd name="T2" fmla="*/ 70 w 79"/>
                    <a:gd name="T3" fmla="*/ 3 h 105"/>
                    <a:gd name="T4" fmla="*/ 52 w 79"/>
                    <a:gd name="T5" fmla="*/ 0 h 105"/>
                    <a:gd name="T6" fmla="*/ 0 w 79"/>
                    <a:gd name="T7" fmla="*/ 52 h 105"/>
                    <a:gd name="T8" fmla="*/ 52 w 79"/>
                    <a:gd name="T9" fmla="*/ 105 h 105"/>
                    <a:gd name="T10" fmla="*/ 79 w 79"/>
                    <a:gd name="T11" fmla="*/ 97 h 105"/>
                    <a:gd name="T12" fmla="*/ 69 w 79"/>
                    <a:gd name="T13" fmla="*/ 40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105">
                      <a:moveTo>
                        <a:pt x="69" y="40"/>
                      </a:moveTo>
                      <a:cubicBezTo>
                        <a:pt x="69" y="25"/>
                        <a:pt x="62" y="15"/>
                        <a:pt x="70" y="3"/>
                      </a:cubicBezTo>
                      <a:cubicBezTo>
                        <a:pt x="65" y="1"/>
                        <a:pt x="59" y="0"/>
                        <a:pt x="52" y="0"/>
                      </a:cubicBezTo>
                      <a:cubicBezTo>
                        <a:pt x="23" y="0"/>
                        <a:pt x="0" y="24"/>
                        <a:pt x="0" y="52"/>
                      </a:cubicBezTo>
                      <a:cubicBezTo>
                        <a:pt x="0" y="81"/>
                        <a:pt x="23" y="105"/>
                        <a:pt x="52" y="105"/>
                      </a:cubicBezTo>
                      <a:cubicBezTo>
                        <a:pt x="62" y="105"/>
                        <a:pt x="71" y="102"/>
                        <a:pt x="79" y="97"/>
                      </a:cubicBezTo>
                      <a:cubicBezTo>
                        <a:pt x="75" y="84"/>
                        <a:pt x="69" y="60"/>
                        <a:pt x="69" y="4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388" tIns="45694" rIns="91388" bIns="45694" numCol="1" anchor="t" anchorCtr="0" compatLnSpc="1"/>
                <a:lstStyle/>
                <a:p>
                  <a:endParaRPr lang="zh-CN" altLang="en-US" sz="2400" dirty="0">
                    <a:latin typeface="字魂35号-经典雅黑" panose="02000000000000000000" pitchFamily="2" charset="-122"/>
                    <a:ea typeface="字魂35号-经典雅黑" panose="02000000000000000000" pitchFamily="2" charset="-122"/>
                  </a:endParaRPr>
                </a:p>
              </p:txBody>
            </p:sp>
            <p:sp>
              <p:nvSpPr>
                <p:cNvPr id="43" name="Freeform 30">
                  <a:extLst>
                    <a:ext uri="{FF2B5EF4-FFF2-40B4-BE49-F238E27FC236}">
                      <a16:creationId xmlns:a16="http://schemas.microsoft.com/office/drawing/2014/main" id="{7F2C939E-1144-4AC2-9CCA-A7CF651D7693}"/>
                    </a:ext>
                  </a:extLst>
                </p:cNvPr>
                <p:cNvSpPr/>
                <p:nvPr/>
              </p:nvSpPr>
              <p:spPr bwMode="auto">
                <a:xfrm>
                  <a:off x="3900488" y="2911475"/>
                  <a:ext cx="228600" cy="306388"/>
                </a:xfrm>
                <a:custGeom>
                  <a:avLst/>
                  <a:gdLst>
                    <a:gd name="T0" fmla="*/ 10 w 79"/>
                    <a:gd name="T1" fmla="*/ 40 h 105"/>
                    <a:gd name="T2" fmla="*/ 9 w 79"/>
                    <a:gd name="T3" fmla="*/ 3 h 105"/>
                    <a:gd name="T4" fmla="*/ 27 w 79"/>
                    <a:gd name="T5" fmla="*/ 0 h 105"/>
                    <a:gd name="T6" fmla="*/ 79 w 79"/>
                    <a:gd name="T7" fmla="*/ 52 h 105"/>
                    <a:gd name="T8" fmla="*/ 27 w 79"/>
                    <a:gd name="T9" fmla="*/ 105 h 105"/>
                    <a:gd name="T10" fmla="*/ 0 w 79"/>
                    <a:gd name="T11" fmla="*/ 97 h 105"/>
                    <a:gd name="T12" fmla="*/ 10 w 79"/>
                    <a:gd name="T13" fmla="*/ 40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105">
                      <a:moveTo>
                        <a:pt x="10" y="40"/>
                      </a:moveTo>
                      <a:cubicBezTo>
                        <a:pt x="10" y="25"/>
                        <a:pt x="17" y="15"/>
                        <a:pt x="9" y="3"/>
                      </a:cubicBezTo>
                      <a:cubicBezTo>
                        <a:pt x="15" y="1"/>
                        <a:pt x="21" y="0"/>
                        <a:pt x="27" y="0"/>
                      </a:cubicBezTo>
                      <a:cubicBezTo>
                        <a:pt x="56" y="0"/>
                        <a:pt x="79" y="24"/>
                        <a:pt x="79" y="52"/>
                      </a:cubicBezTo>
                      <a:cubicBezTo>
                        <a:pt x="79" y="81"/>
                        <a:pt x="56" y="105"/>
                        <a:pt x="27" y="105"/>
                      </a:cubicBezTo>
                      <a:cubicBezTo>
                        <a:pt x="17" y="105"/>
                        <a:pt x="8" y="102"/>
                        <a:pt x="0" y="97"/>
                      </a:cubicBezTo>
                      <a:cubicBezTo>
                        <a:pt x="4" y="84"/>
                        <a:pt x="10" y="60"/>
                        <a:pt x="10" y="4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388" tIns="45694" rIns="91388" bIns="45694" numCol="1" anchor="t" anchorCtr="0" compatLnSpc="1"/>
                <a:lstStyle/>
                <a:p>
                  <a:endParaRPr lang="zh-CN" altLang="en-US" sz="2400" dirty="0">
                    <a:latin typeface="字魂35号-经典雅黑" panose="02000000000000000000" pitchFamily="2" charset="-122"/>
                    <a:ea typeface="字魂35号-经典雅黑" panose="02000000000000000000" pitchFamily="2" charset="-122"/>
                  </a:endParaRPr>
                </a:p>
              </p:txBody>
            </p:sp>
            <p:sp>
              <p:nvSpPr>
                <p:cNvPr id="44" name="Freeform 31">
                  <a:extLst>
                    <a:ext uri="{FF2B5EF4-FFF2-40B4-BE49-F238E27FC236}">
                      <a16:creationId xmlns:a16="http://schemas.microsoft.com/office/drawing/2014/main" id="{F2FF3CAE-ACCC-4902-B271-0988EF6B7EFF}"/>
                    </a:ext>
                  </a:extLst>
                </p:cNvPr>
                <p:cNvSpPr/>
                <p:nvPr/>
              </p:nvSpPr>
              <p:spPr bwMode="auto">
                <a:xfrm>
                  <a:off x="3481388" y="3570288"/>
                  <a:ext cx="147638" cy="328613"/>
                </a:xfrm>
                <a:custGeom>
                  <a:avLst/>
                  <a:gdLst>
                    <a:gd name="T0" fmla="*/ 25 w 93"/>
                    <a:gd name="T1" fmla="*/ 0 h 207"/>
                    <a:gd name="T2" fmla="*/ 0 w 93"/>
                    <a:gd name="T3" fmla="*/ 145 h 207"/>
                    <a:gd name="T4" fmla="*/ 47 w 93"/>
                    <a:gd name="T5" fmla="*/ 207 h 207"/>
                    <a:gd name="T6" fmla="*/ 93 w 93"/>
                    <a:gd name="T7" fmla="*/ 143 h 207"/>
                    <a:gd name="T8" fmla="*/ 68 w 93"/>
                    <a:gd name="T9" fmla="*/ 0 h 207"/>
                    <a:gd name="T10" fmla="*/ 25 w 93"/>
                    <a:gd name="T11" fmla="*/ 0 h 2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3" h="207">
                      <a:moveTo>
                        <a:pt x="25" y="0"/>
                      </a:moveTo>
                      <a:lnTo>
                        <a:pt x="0" y="145"/>
                      </a:lnTo>
                      <a:lnTo>
                        <a:pt x="47" y="207"/>
                      </a:lnTo>
                      <a:lnTo>
                        <a:pt x="93" y="143"/>
                      </a:lnTo>
                      <a:lnTo>
                        <a:pt x="68" y="0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388" tIns="45694" rIns="91388" bIns="45694" numCol="1" anchor="t" anchorCtr="0" compatLnSpc="1"/>
                <a:lstStyle/>
                <a:p>
                  <a:endParaRPr lang="zh-CN" altLang="en-US" sz="2400" dirty="0">
                    <a:latin typeface="字魂35号-经典雅黑" panose="02000000000000000000" pitchFamily="2" charset="-122"/>
                    <a:ea typeface="字魂35号-经典雅黑" panose="02000000000000000000" pitchFamily="2" charset="-122"/>
                  </a:endParaRPr>
                </a:p>
              </p:txBody>
            </p:sp>
            <p:sp>
              <p:nvSpPr>
                <p:cNvPr id="46" name="Freeform 32">
                  <a:extLst>
                    <a:ext uri="{FF2B5EF4-FFF2-40B4-BE49-F238E27FC236}">
                      <a16:creationId xmlns:a16="http://schemas.microsoft.com/office/drawing/2014/main" id="{F122C46D-7AA0-4AAA-A055-E4F467A47B31}"/>
                    </a:ext>
                  </a:extLst>
                </p:cNvPr>
                <p:cNvSpPr/>
                <p:nvPr/>
              </p:nvSpPr>
              <p:spPr bwMode="auto">
                <a:xfrm>
                  <a:off x="3471863" y="3433763"/>
                  <a:ext cx="166688" cy="115888"/>
                </a:xfrm>
                <a:custGeom>
                  <a:avLst/>
                  <a:gdLst>
                    <a:gd name="T0" fmla="*/ 21 w 57"/>
                    <a:gd name="T1" fmla="*/ 7 h 40"/>
                    <a:gd name="T2" fmla="*/ 0 w 57"/>
                    <a:gd name="T3" fmla="*/ 5 h 40"/>
                    <a:gd name="T4" fmla="*/ 0 w 57"/>
                    <a:gd name="T5" fmla="*/ 14 h 40"/>
                    <a:gd name="T6" fmla="*/ 1 w 57"/>
                    <a:gd name="T7" fmla="*/ 13 h 40"/>
                    <a:gd name="T8" fmla="*/ 18 w 57"/>
                    <a:gd name="T9" fmla="*/ 40 h 40"/>
                    <a:gd name="T10" fmla="*/ 40 w 57"/>
                    <a:gd name="T11" fmla="*/ 40 h 40"/>
                    <a:gd name="T12" fmla="*/ 56 w 57"/>
                    <a:gd name="T13" fmla="*/ 15 h 40"/>
                    <a:gd name="T14" fmla="*/ 57 w 57"/>
                    <a:gd name="T15" fmla="*/ 0 h 40"/>
                    <a:gd name="T16" fmla="*/ 21 w 57"/>
                    <a:gd name="T17" fmla="*/ 7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7" h="40">
                      <a:moveTo>
                        <a:pt x="21" y="7"/>
                      </a:moveTo>
                      <a:cubicBezTo>
                        <a:pt x="14" y="7"/>
                        <a:pt x="7" y="7"/>
                        <a:pt x="0" y="5"/>
                      </a:cubicBezTo>
                      <a:cubicBezTo>
                        <a:pt x="0" y="8"/>
                        <a:pt x="0" y="11"/>
                        <a:pt x="0" y="14"/>
                      </a:cubicBezTo>
                      <a:cubicBezTo>
                        <a:pt x="0" y="13"/>
                        <a:pt x="1" y="13"/>
                        <a:pt x="1" y="13"/>
                      </a:cubicBezTo>
                      <a:cubicBezTo>
                        <a:pt x="18" y="40"/>
                        <a:pt x="18" y="40"/>
                        <a:pt x="18" y="40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56" y="15"/>
                        <a:pt x="56" y="15"/>
                        <a:pt x="56" y="15"/>
                      </a:cubicBezTo>
                      <a:cubicBezTo>
                        <a:pt x="56" y="10"/>
                        <a:pt x="56" y="5"/>
                        <a:pt x="57" y="0"/>
                      </a:cubicBezTo>
                      <a:cubicBezTo>
                        <a:pt x="46" y="5"/>
                        <a:pt x="34" y="7"/>
                        <a:pt x="21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388" tIns="45694" rIns="91388" bIns="45694" numCol="1" anchor="t" anchorCtr="0" compatLnSpc="1"/>
                <a:lstStyle/>
                <a:p>
                  <a:endParaRPr lang="zh-CN" altLang="en-US" sz="2400" dirty="0">
                    <a:latin typeface="字魂35号-经典雅黑" panose="02000000000000000000" pitchFamily="2" charset="-122"/>
                    <a:ea typeface="字魂35号-经典雅黑" panose="02000000000000000000" pitchFamily="2" charset="-122"/>
                  </a:endParaRPr>
                </a:p>
              </p:txBody>
            </p:sp>
            <p:sp>
              <p:nvSpPr>
                <p:cNvPr id="47" name="Freeform 33">
                  <a:extLst>
                    <a:ext uri="{FF2B5EF4-FFF2-40B4-BE49-F238E27FC236}">
                      <a16:creationId xmlns:a16="http://schemas.microsoft.com/office/drawing/2014/main" id="{022E0547-4DEB-435F-8E97-2E23E96BD07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140075" y="2582863"/>
                  <a:ext cx="827088" cy="827088"/>
                </a:xfrm>
                <a:custGeom>
                  <a:avLst/>
                  <a:gdLst>
                    <a:gd name="T0" fmla="*/ 0 w 284"/>
                    <a:gd name="T1" fmla="*/ 142 h 284"/>
                    <a:gd name="T2" fmla="*/ 142 w 284"/>
                    <a:gd name="T3" fmla="*/ 0 h 284"/>
                    <a:gd name="T4" fmla="*/ 142 w 284"/>
                    <a:gd name="T5" fmla="*/ 0 h 284"/>
                    <a:gd name="T6" fmla="*/ 284 w 284"/>
                    <a:gd name="T7" fmla="*/ 142 h 284"/>
                    <a:gd name="T8" fmla="*/ 284 w 284"/>
                    <a:gd name="T9" fmla="*/ 142 h 284"/>
                    <a:gd name="T10" fmla="*/ 142 w 284"/>
                    <a:gd name="T11" fmla="*/ 284 h 284"/>
                    <a:gd name="T12" fmla="*/ 142 w 284"/>
                    <a:gd name="T13" fmla="*/ 284 h 284"/>
                    <a:gd name="T14" fmla="*/ 0 w 284"/>
                    <a:gd name="T15" fmla="*/ 142 h 284"/>
                    <a:gd name="T16" fmla="*/ 25 w 284"/>
                    <a:gd name="T17" fmla="*/ 142 h 284"/>
                    <a:gd name="T18" fmla="*/ 142 w 284"/>
                    <a:gd name="T19" fmla="*/ 260 h 284"/>
                    <a:gd name="T20" fmla="*/ 142 w 284"/>
                    <a:gd name="T21" fmla="*/ 260 h 284"/>
                    <a:gd name="T22" fmla="*/ 260 w 284"/>
                    <a:gd name="T23" fmla="*/ 142 h 284"/>
                    <a:gd name="T24" fmla="*/ 260 w 284"/>
                    <a:gd name="T25" fmla="*/ 142 h 284"/>
                    <a:gd name="T26" fmla="*/ 142 w 284"/>
                    <a:gd name="T27" fmla="*/ 24 h 284"/>
                    <a:gd name="T28" fmla="*/ 142 w 284"/>
                    <a:gd name="T29" fmla="*/ 24 h 284"/>
                    <a:gd name="T30" fmla="*/ 25 w 284"/>
                    <a:gd name="T31" fmla="*/ 142 h 284"/>
                    <a:gd name="T32" fmla="*/ 25 w 284"/>
                    <a:gd name="T33" fmla="*/ 142 h 2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84" h="284">
                      <a:moveTo>
                        <a:pt x="0" y="142"/>
                      </a:moveTo>
                      <a:cubicBezTo>
                        <a:pt x="0" y="63"/>
                        <a:pt x="64" y="0"/>
                        <a:pt x="142" y="0"/>
                      </a:cubicBezTo>
                      <a:cubicBezTo>
                        <a:pt x="142" y="0"/>
                        <a:pt x="142" y="0"/>
                        <a:pt x="142" y="0"/>
                      </a:cubicBezTo>
                      <a:cubicBezTo>
                        <a:pt x="221" y="0"/>
                        <a:pt x="284" y="63"/>
                        <a:pt x="284" y="142"/>
                      </a:cubicBezTo>
                      <a:cubicBezTo>
                        <a:pt x="284" y="142"/>
                        <a:pt x="284" y="142"/>
                        <a:pt x="284" y="142"/>
                      </a:cubicBezTo>
                      <a:cubicBezTo>
                        <a:pt x="284" y="220"/>
                        <a:pt x="221" y="284"/>
                        <a:pt x="142" y="284"/>
                      </a:cubicBezTo>
                      <a:cubicBezTo>
                        <a:pt x="142" y="284"/>
                        <a:pt x="142" y="284"/>
                        <a:pt x="142" y="284"/>
                      </a:cubicBezTo>
                      <a:cubicBezTo>
                        <a:pt x="64" y="284"/>
                        <a:pt x="0" y="220"/>
                        <a:pt x="0" y="142"/>
                      </a:cubicBezTo>
                      <a:close/>
                      <a:moveTo>
                        <a:pt x="25" y="142"/>
                      </a:moveTo>
                      <a:cubicBezTo>
                        <a:pt x="25" y="207"/>
                        <a:pt x="77" y="259"/>
                        <a:pt x="142" y="260"/>
                      </a:cubicBezTo>
                      <a:cubicBezTo>
                        <a:pt x="142" y="260"/>
                        <a:pt x="142" y="260"/>
                        <a:pt x="142" y="260"/>
                      </a:cubicBezTo>
                      <a:cubicBezTo>
                        <a:pt x="207" y="259"/>
                        <a:pt x="260" y="207"/>
                        <a:pt x="260" y="142"/>
                      </a:cubicBezTo>
                      <a:cubicBezTo>
                        <a:pt x="260" y="142"/>
                        <a:pt x="260" y="142"/>
                        <a:pt x="260" y="142"/>
                      </a:cubicBezTo>
                      <a:cubicBezTo>
                        <a:pt x="260" y="77"/>
                        <a:pt x="207" y="24"/>
                        <a:pt x="142" y="24"/>
                      </a:cubicBezTo>
                      <a:cubicBezTo>
                        <a:pt x="142" y="24"/>
                        <a:pt x="142" y="24"/>
                        <a:pt x="142" y="24"/>
                      </a:cubicBezTo>
                      <a:cubicBezTo>
                        <a:pt x="77" y="24"/>
                        <a:pt x="25" y="77"/>
                        <a:pt x="25" y="142"/>
                      </a:cubicBezTo>
                      <a:cubicBezTo>
                        <a:pt x="25" y="142"/>
                        <a:pt x="25" y="142"/>
                        <a:pt x="25" y="14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388" tIns="45694" rIns="91388" bIns="45694" numCol="1" anchor="t" anchorCtr="0" compatLnSpc="1"/>
                <a:lstStyle/>
                <a:p>
                  <a:endParaRPr lang="zh-CN" altLang="en-US" sz="2400" dirty="0">
                    <a:latin typeface="字魂35号-经典雅黑" panose="02000000000000000000" pitchFamily="2" charset="-122"/>
                    <a:ea typeface="字魂35号-经典雅黑" panose="02000000000000000000" pitchFamily="2" charset="-122"/>
                  </a:endParaRPr>
                </a:p>
              </p:txBody>
            </p:sp>
            <p:sp>
              <p:nvSpPr>
                <p:cNvPr id="48" name="Freeform 34">
                  <a:extLst>
                    <a:ext uri="{FF2B5EF4-FFF2-40B4-BE49-F238E27FC236}">
                      <a16:creationId xmlns:a16="http://schemas.microsoft.com/office/drawing/2014/main" id="{8A426429-417A-498C-92B8-8C943BAA7C7C}"/>
                    </a:ext>
                  </a:extLst>
                </p:cNvPr>
                <p:cNvSpPr/>
                <p:nvPr/>
              </p:nvSpPr>
              <p:spPr bwMode="auto">
                <a:xfrm>
                  <a:off x="3068638" y="2495550"/>
                  <a:ext cx="971550" cy="454025"/>
                </a:xfrm>
                <a:custGeom>
                  <a:avLst/>
                  <a:gdLst>
                    <a:gd name="T0" fmla="*/ 0 w 334"/>
                    <a:gd name="T1" fmla="*/ 155 h 156"/>
                    <a:gd name="T2" fmla="*/ 167 w 334"/>
                    <a:gd name="T3" fmla="*/ 0 h 156"/>
                    <a:gd name="T4" fmla="*/ 167 w 334"/>
                    <a:gd name="T5" fmla="*/ 0 h 156"/>
                    <a:gd name="T6" fmla="*/ 334 w 334"/>
                    <a:gd name="T7" fmla="*/ 155 h 156"/>
                    <a:gd name="T8" fmla="*/ 334 w 334"/>
                    <a:gd name="T9" fmla="*/ 155 h 156"/>
                    <a:gd name="T10" fmla="*/ 322 w 334"/>
                    <a:gd name="T11" fmla="*/ 155 h 156"/>
                    <a:gd name="T12" fmla="*/ 167 w 334"/>
                    <a:gd name="T13" fmla="*/ 12 h 156"/>
                    <a:gd name="T14" fmla="*/ 167 w 334"/>
                    <a:gd name="T15" fmla="*/ 12 h 156"/>
                    <a:gd name="T16" fmla="*/ 12 w 334"/>
                    <a:gd name="T17" fmla="*/ 156 h 156"/>
                    <a:gd name="T18" fmla="*/ 12 w 334"/>
                    <a:gd name="T19" fmla="*/ 156 h 156"/>
                    <a:gd name="T20" fmla="*/ 0 w 334"/>
                    <a:gd name="T21" fmla="*/ 155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34" h="156">
                      <a:moveTo>
                        <a:pt x="0" y="155"/>
                      </a:moveTo>
                      <a:cubicBezTo>
                        <a:pt x="7" y="68"/>
                        <a:pt x="79" y="0"/>
                        <a:pt x="167" y="0"/>
                      </a:cubicBezTo>
                      <a:cubicBezTo>
                        <a:pt x="167" y="0"/>
                        <a:pt x="167" y="0"/>
                        <a:pt x="167" y="0"/>
                      </a:cubicBezTo>
                      <a:cubicBezTo>
                        <a:pt x="255" y="0"/>
                        <a:pt x="328" y="68"/>
                        <a:pt x="334" y="155"/>
                      </a:cubicBezTo>
                      <a:cubicBezTo>
                        <a:pt x="334" y="155"/>
                        <a:pt x="334" y="155"/>
                        <a:pt x="334" y="155"/>
                      </a:cubicBezTo>
                      <a:cubicBezTo>
                        <a:pt x="322" y="155"/>
                        <a:pt x="322" y="155"/>
                        <a:pt x="322" y="155"/>
                      </a:cubicBezTo>
                      <a:cubicBezTo>
                        <a:pt x="316" y="75"/>
                        <a:pt x="249" y="12"/>
                        <a:pt x="167" y="12"/>
                      </a:cubicBezTo>
                      <a:cubicBezTo>
                        <a:pt x="167" y="12"/>
                        <a:pt x="167" y="12"/>
                        <a:pt x="167" y="12"/>
                      </a:cubicBezTo>
                      <a:cubicBezTo>
                        <a:pt x="85" y="12"/>
                        <a:pt x="18" y="75"/>
                        <a:pt x="12" y="156"/>
                      </a:cubicBezTo>
                      <a:cubicBezTo>
                        <a:pt x="12" y="156"/>
                        <a:pt x="12" y="156"/>
                        <a:pt x="12" y="156"/>
                      </a:cubicBezTo>
                      <a:cubicBezTo>
                        <a:pt x="0" y="155"/>
                        <a:pt x="0" y="155"/>
                        <a:pt x="0" y="15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388" tIns="45694" rIns="91388" bIns="45694" numCol="1" anchor="t" anchorCtr="0" compatLnSpc="1"/>
                <a:lstStyle/>
                <a:p>
                  <a:endParaRPr lang="zh-CN" altLang="en-US" sz="2400" dirty="0">
                    <a:latin typeface="字魂35号-经典雅黑" panose="02000000000000000000" pitchFamily="2" charset="-122"/>
                    <a:ea typeface="字魂35号-经典雅黑" panose="02000000000000000000" pitchFamily="2" charset="-122"/>
                  </a:endParaRPr>
                </a:p>
              </p:txBody>
            </p:sp>
            <p:sp>
              <p:nvSpPr>
                <p:cNvPr id="49" name="Freeform 35">
                  <a:extLst>
                    <a:ext uri="{FF2B5EF4-FFF2-40B4-BE49-F238E27FC236}">
                      <a16:creationId xmlns:a16="http://schemas.microsoft.com/office/drawing/2014/main" id="{4AD6933F-7AA4-421B-8C1E-F7E9C79B3D44}"/>
                    </a:ext>
                  </a:extLst>
                </p:cNvPr>
                <p:cNvSpPr/>
                <p:nvPr/>
              </p:nvSpPr>
              <p:spPr bwMode="auto">
                <a:xfrm>
                  <a:off x="2951163" y="3378200"/>
                  <a:ext cx="1208088" cy="698500"/>
                </a:xfrm>
                <a:custGeom>
                  <a:avLst/>
                  <a:gdLst>
                    <a:gd name="T0" fmla="*/ 382 w 415"/>
                    <a:gd name="T1" fmla="*/ 223 h 240"/>
                    <a:gd name="T2" fmla="*/ 326 w 415"/>
                    <a:gd name="T3" fmla="*/ 80 h 240"/>
                    <a:gd name="T4" fmla="*/ 326 w 415"/>
                    <a:gd name="T5" fmla="*/ 80 h 240"/>
                    <a:gd name="T6" fmla="*/ 207 w 415"/>
                    <a:gd name="T7" fmla="*/ 33 h 240"/>
                    <a:gd name="T8" fmla="*/ 207 w 415"/>
                    <a:gd name="T9" fmla="*/ 33 h 240"/>
                    <a:gd name="T10" fmla="*/ 161 w 415"/>
                    <a:gd name="T11" fmla="*/ 39 h 240"/>
                    <a:gd name="T12" fmla="*/ 161 w 415"/>
                    <a:gd name="T13" fmla="*/ 39 h 240"/>
                    <a:gd name="T14" fmla="*/ 60 w 415"/>
                    <a:gd name="T15" fmla="*/ 114 h 240"/>
                    <a:gd name="T16" fmla="*/ 60 w 415"/>
                    <a:gd name="T17" fmla="*/ 114 h 240"/>
                    <a:gd name="T18" fmla="*/ 33 w 415"/>
                    <a:gd name="T19" fmla="*/ 223 h 240"/>
                    <a:gd name="T20" fmla="*/ 33 w 415"/>
                    <a:gd name="T21" fmla="*/ 223 h 240"/>
                    <a:gd name="T22" fmla="*/ 16 w 415"/>
                    <a:gd name="T23" fmla="*/ 240 h 240"/>
                    <a:gd name="T24" fmla="*/ 16 w 415"/>
                    <a:gd name="T25" fmla="*/ 240 h 240"/>
                    <a:gd name="T26" fmla="*/ 0 w 415"/>
                    <a:gd name="T27" fmla="*/ 223 h 240"/>
                    <a:gd name="T28" fmla="*/ 0 w 415"/>
                    <a:gd name="T29" fmla="*/ 223 h 240"/>
                    <a:gd name="T30" fmla="*/ 32 w 415"/>
                    <a:gd name="T31" fmla="*/ 97 h 240"/>
                    <a:gd name="T32" fmla="*/ 32 w 415"/>
                    <a:gd name="T33" fmla="*/ 97 h 240"/>
                    <a:gd name="T34" fmla="*/ 152 w 415"/>
                    <a:gd name="T35" fmla="*/ 8 h 240"/>
                    <a:gd name="T36" fmla="*/ 152 w 415"/>
                    <a:gd name="T37" fmla="*/ 8 h 240"/>
                    <a:gd name="T38" fmla="*/ 207 w 415"/>
                    <a:gd name="T39" fmla="*/ 0 h 240"/>
                    <a:gd name="T40" fmla="*/ 207 w 415"/>
                    <a:gd name="T41" fmla="*/ 0 h 240"/>
                    <a:gd name="T42" fmla="*/ 349 w 415"/>
                    <a:gd name="T43" fmla="*/ 56 h 240"/>
                    <a:gd name="T44" fmla="*/ 349 w 415"/>
                    <a:gd name="T45" fmla="*/ 56 h 240"/>
                    <a:gd name="T46" fmla="*/ 414 w 415"/>
                    <a:gd name="T47" fmla="*/ 223 h 240"/>
                    <a:gd name="T48" fmla="*/ 414 w 415"/>
                    <a:gd name="T49" fmla="*/ 223 h 240"/>
                    <a:gd name="T50" fmla="*/ 398 w 415"/>
                    <a:gd name="T51" fmla="*/ 240 h 240"/>
                    <a:gd name="T52" fmla="*/ 398 w 415"/>
                    <a:gd name="T53" fmla="*/ 240 h 240"/>
                    <a:gd name="T54" fmla="*/ 382 w 415"/>
                    <a:gd name="T55" fmla="*/ 223 h 2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415" h="240">
                      <a:moveTo>
                        <a:pt x="382" y="223"/>
                      </a:moveTo>
                      <a:cubicBezTo>
                        <a:pt x="382" y="167"/>
                        <a:pt x="367" y="118"/>
                        <a:pt x="326" y="80"/>
                      </a:cubicBezTo>
                      <a:cubicBezTo>
                        <a:pt x="326" y="80"/>
                        <a:pt x="326" y="80"/>
                        <a:pt x="326" y="80"/>
                      </a:cubicBezTo>
                      <a:cubicBezTo>
                        <a:pt x="294" y="49"/>
                        <a:pt x="250" y="33"/>
                        <a:pt x="207" y="33"/>
                      </a:cubicBezTo>
                      <a:cubicBezTo>
                        <a:pt x="207" y="33"/>
                        <a:pt x="207" y="33"/>
                        <a:pt x="207" y="33"/>
                      </a:cubicBezTo>
                      <a:cubicBezTo>
                        <a:pt x="191" y="33"/>
                        <a:pt x="176" y="35"/>
                        <a:pt x="161" y="39"/>
                      </a:cubicBezTo>
                      <a:cubicBezTo>
                        <a:pt x="161" y="39"/>
                        <a:pt x="161" y="39"/>
                        <a:pt x="161" y="39"/>
                      </a:cubicBezTo>
                      <a:cubicBezTo>
                        <a:pt x="119" y="51"/>
                        <a:pt x="83" y="78"/>
                        <a:pt x="60" y="114"/>
                      </a:cubicBezTo>
                      <a:cubicBezTo>
                        <a:pt x="60" y="114"/>
                        <a:pt x="60" y="114"/>
                        <a:pt x="60" y="114"/>
                      </a:cubicBezTo>
                      <a:cubicBezTo>
                        <a:pt x="39" y="147"/>
                        <a:pt x="33" y="183"/>
                        <a:pt x="33" y="223"/>
                      </a:cubicBezTo>
                      <a:cubicBezTo>
                        <a:pt x="33" y="223"/>
                        <a:pt x="33" y="223"/>
                        <a:pt x="33" y="223"/>
                      </a:cubicBezTo>
                      <a:cubicBezTo>
                        <a:pt x="33" y="232"/>
                        <a:pt x="25" y="240"/>
                        <a:pt x="16" y="240"/>
                      </a:cubicBezTo>
                      <a:cubicBezTo>
                        <a:pt x="16" y="240"/>
                        <a:pt x="16" y="240"/>
                        <a:pt x="16" y="240"/>
                      </a:cubicBezTo>
                      <a:cubicBezTo>
                        <a:pt x="7" y="240"/>
                        <a:pt x="0" y="232"/>
                        <a:pt x="0" y="223"/>
                      </a:cubicBezTo>
                      <a:cubicBezTo>
                        <a:pt x="0" y="223"/>
                        <a:pt x="0" y="223"/>
                        <a:pt x="0" y="223"/>
                      </a:cubicBezTo>
                      <a:cubicBezTo>
                        <a:pt x="0" y="180"/>
                        <a:pt x="7" y="136"/>
                        <a:pt x="32" y="97"/>
                      </a:cubicBezTo>
                      <a:cubicBezTo>
                        <a:pt x="32" y="97"/>
                        <a:pt x="32" y="97"/>
                        <a:pt x="32" y="97"/>
                      </a:cubicBezTo>
                      <a:cubicBezTo>
                        <a:pt x="59" y="53"/>
                        <a:pt x="102" y="21"/>
                        <a:pt x="152" y="8"/>
                      </a:cubicBezTo>
                      <a:cubicBezTo>
                        <a:pt x="152" y="8"/>
                        <a:pt x="152" y="8"/>
                        <a:pt x="152" y="8"/>
                      </a:cubicBezTo>
                      <a:cubicBezTo>
                        <a:pt x="170" y="3"/>
                        <a:pt x="188" y="0"/>
                        <a:pt x="207" y="0"/>
                      </a:cubicBezTo>
                      <a:cubicBezTo>
                        <a:pt x="207" y="0"/>
                        <a:pt x="207" y="0"/>
                        <a:pt x="207" y="0"/>
                      </a:cubicBezTo>
                      <a:cubicBezTo>
                        <a:pt x="259" y="0"/>
                        <a:pt x="310" y="20"/>
                        <a:pt x="349" y="56"/>
                      </a:cubicBezTo>
                      <a:cubicBezTo>
                        <a:pt x="349" y="56"/>
                        <a:pt x="349" y="56"/>
                        <a:pt x="349" y="56"/>
                      </a:cubicBezTo>
                      <a:cubicBezTo>
                        <a:pt x="397" y="101"/>
                        <a:pt x="415" y="161"/>
                        <a:pt x="414" y="223"/>
                      </a:cubicBezTo>
                      <a:cubicBezTo>
                        <a:pt x="414" y="223"/>
                        <a:pt x="414" y="223"/>
                        <a:pt x="414" y="223"/>
                      </a:cubicBezTo>
                      <a:cubicBezTo>
                        <a:pt x="414" y="232"/>
                        <a:pt x="407" y="240"/>
                        <a:pt x="398" y="240"/>
                      </a:cubicBezTo>
                      <a:cubicBezTo>
                        <a:pt x="398" y="240"/>
                        <a:pt x="398" y="240"/>
                        <a:pt x="398" y="240"/>
                      </a:cubicBezTo>
                      <a:cubicBezTo>
                        <a:pt x="389" y="240"/>
                        <a:pt x="382" y="232"/>
                        <a:pt x="382" y="2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388" tIns="45694" rIns="91388" bIns="45694" numCol="1" anchor="t" anchorCtr="0" compatLnSpc="1"/>
                <a:lstStyle/>
                <a:p>
                  <a:endParaRPr lang="zh-CN" altLang="en-US" sz="2400" dirty="0">
                    <a:latin typeface="字魂35号-经典雅黑" panose="02000000000000000000" pitchFamily="2" charset="-122"/>
                    <a:ea typeface="字魂35号-经典雅黑" panose="02000000000000000000" pitchFamily="2" charset="-122"/>
                  </a:endParaRPr>
                </a:p>
              </p:txBody>
            </p:sp>
            <p:sp>
              <p:nvSpPr>
                <p:cNvPr id="50" name="Freeform 36">
                  <a:extLst>
                    <a:ext uri="{FF2B5EF4-FFF2-40B4-BE49-F238E27FC236}">
                      <a16:creationId xmlns:a16="http://schemas.microsoft.com/office/drawing/2014/main" id="{956BE144-F02A-4970-A1C0-EB35D256CA09}"/>
                    </a:ext>
                  </a:extLst>
                </p:cNvPr>
                <p:cNvSpPr/>
                <p:nvPr/>
              </p:nvSpPr>
              <p:spPr bwMode="auto">
                <a:xfrm>
                  <a:off x="3446463" y="3189288"/>
                  <a:ext cx="165100" cy="88900"/>
                </a:xfrm>
                <a:custGeom>
                  <a:avLst/>
                  <a:gdLst>
                    <a:gd name="T0" fmla="*/ 57 w 57"/>
                    <a:gd name="T1" fmla="*/ 15 h 31"/>
                    <a:gd name="T2" fmla="*/ 41 w 57"/>
                    <a:gd name="T3" fmla="*/ 31 h 31"/>
                    <a:gd name="T4" fmla="*/ 16 w 57"/>
                    <a:gd name="T5" fmla="*/ 31 h 31"/>
                    <a:gd name="T6" fmla="*/ 0 w 57"/>
                    <a:gd name="T7" fmla="*/ 15 h 31"/>
                    <a:gd name="T8" fmla="*/ 0 w 57"/>
                    <a:gd name="T9" fmla="*/ 15 h 31"/>
                    <a:gd name="T10" fmla="*/ 16 w 57"/>
                    <a:gd name="T11" fmla="*/ 0 h 31"/>
                    <a:gd name="T12" fmla="*/ 41 w 57"/>
                    <a:gd name="T13" fmla="*/ 0 h 31"/>
                    <a:gd name="T14" fmla="*/ 57 w 57"/>
                    <a:gd name="T15" fmla="*/ 1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7" h="31">
                      <a:moveTo>
                        <a:pt x="57" y="15"/>
                      </a:moveTo>
                      <a:cubicBezTo>
                        <a:pt x="57" y="24"/>
                        <a:pt x="50" y="31"/>
                        <a:pt x="41" y="31"/>
                      </a:cubicBezTo>
                      <a:cubicBezTo>
                        <a:pt x="16" y="31"/>
                        <a:pt x="16" y="31"/>
                        <a:pt x="16" y="31"/>
                      </a:cubicBezTo>
                      <a:cubicBezTo>
                        <a:pt x="7" y="31"/>
                        <a:pt x="0" y="24"/>
                        <a:pt x="0" y="15"/>
                      </a:cubicBezTo>
                      <a:cubicBezTo>
                        <a:pt x="0" y="15"/>
                        <a:pt x="0" y="15"/>
                        <a:pt x="0" y="15"/>
                      </a:cubicBezTo>
                      <a:cubicBezTo>
                        <a:pt x="0" y="7"/>
                        <a:pt x="7" y="0"/>
                        <a:pt x="16" y="0"/>
                      </a:cubicBezTo>
                      <a:cubicBezTo>
                        <a:pt x="41" y="0"/>
                        <a:pt x="41" y="0"/>
                        <a:pt x="41" y="0"/>
                      </a:cubicBezTo>
                      <a:cubicBezTo>
                        <a:pt x="50" y="0"/>
                        <a:pt x="57" y="7"/>
                        <a:pt x="57" y="1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388" tIns="45694" rIns="91388" bIns="45694" numCol="1" anchor="t" anchorCtr="0" compatLnSpc="1"/>
                <a:lstStyle/>
                <a:p>
                  <a:endParaRPr lang="zh-CN" altLang="en-US" sz="2400" dirty="0">
                    <a:latin typeface="字魂35号-经典雅黑" panose="02000000000000000000" pitchFamily="2" charset="-122"/>
                    <a:ea typeface="字魂35号-经典雅黑" panose="02000000000000000000" pitchFamily="2" charset="-122"/>
                  </a:endParaRPr>
                </a:p>
              </p:txBody>
            </p:sp>
            <p:sp>
              <p:nvSpPr>
                <p:cNvPr id="51" name="Freeform 37">
                  <a:extLst>
                    <a:ext uri="{FF2B5EF4-FFF2-40B4-BE49-F238E27FC236}">
                      <a16:creationId xmlns:a16="http://schemas.microsoft.com/office/drawing/2014/main" id="{FC8B762E-5DB7-4B28-8FF9-29120DD0DD46}"/>
                    </a:ext>
                  </a:extLst>
                </p:cNvPr>
                <p:cNvSpPr/>
                <p:nvPr/>
              </p:nvSpPr>
              <p:spPr bwMode="auto">
                <a:xfrm>
                  <a:off x="3117850" y="3168650"/>
                  <a:ext cx="349250" cy="92075"/>
                </a:xfrm>
                <a:custGeom>
                  <a:avLst/>
                  <a:gdLst>
                    <a:gd name="T0" fmla="*/ 34 w 120"/>
                    <a:gd name="T1" fmla="*/ 32 h 32"/>
                    <a:gd name="T2" fmla="*/ 0 w 120"/>
                    <a:gd name="T3" fmla="*/ 2 h 32"/>
                    <a:gd name="T4" fmla="*/ 0 w 120"/>
                    <a:gd name="T5" fmla="*/ 2 h 32"/>
                    <a:gd name="T6" fmla="*/ 12 w 120"/>
                    <a:gd name="T7" fmla="*/ 0 h 32"/>
                    <a:gd name="T8" fmla="*/ 34 w 120"/>
                    <a:gd name="T9" fmla="*/ 20 h 32"/>
                    <a:gd name="T10" fmla="*/ 34 w 120"/>
                    <a:gd name="T11" fmla="*/ 20 h 32"/>
                    <a:gd name="T12" fmla="*/ 120 w 120"/>
                    <a:gd name="T13" fmla="*/ 20 h 32"/>
                    <a:gd name="T14" fmla="*/ 120 w 120"/>
                    <a:gd name="T15" fmla="*/ 20 h 32"/>
                    <a:gd name="T16" fmla="*/ 120 w 120"/>
                    <a:gd name="T17" fmla="*/ 32 h 32"/>
                    <a:gd name="T18" fmla="*/ 34 w 120"/>
                    <a:gd name="T19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20" h="32">
                      <a:moveTo>
                        <a:pt x="34" y="32"/>
                      </a:moveTo>
                      <a:cubicBezTo>
                        <a:pt x="16" y="32"/>
                        <a:pt x="2" y="19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11"/>
                        <a:pt x="22" y="20"/>
                        <a:pt x="34" y="20"/>
                      </a:cubicBezTo>
                      <a:cubicBezTo>
                        <a:pt x="34" y="20"/>
                        <a:pt x="34" y="20"/>
                        <a:pt x="34" y="20"/>
                      </a:cubicBezTo>
                      <a:cubicBezTo>
                        <a:pt x="120" y="20"/>
                        <a:pt x="120" y="20"/>
                        <a:pt x="120" y="20"/>
                      </a:cubicBezTo>
                      <a:cubicBezTo>
                        <a:pt x="120" y="20"/>
                        <a:pt x="120" y="20"/>
                        <a:pt x="120" y="20"/>
                      </a:cubicBezTo>
                      <a:cubicBezTo>
                        <a:pt x="120" y="32"/>
                        <a:pt x="120" y="32"/>
                        <a:pt x="120" y="32"/>
                      </a:cubicBezTo>
                      <a:cubicBezTo>
                        <a:pt x="34" y="32"/>
                        <a:pt x="34" y="32"/>
                        <a:pt x="34" y="3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388" tIns="45694" rIns="91388" bIns="45694" numCol="1" anchor="t" anchorCtr="0" compatLnSpc="1"/>
                <a:lstStyle/>
                <a:p>
                  <a:endParaRPr lang="zh-CN" altLang="en-US" sz="2400" dirty="0">
                    <a:latin typeface="字魂35号-经典雅黑" panose="02000000000000000000" pitchFamily="2" charset="-122"/>
                    <a:ea typeface="字魂35号-经典雅黑" panose="02000000000000000000" pitchFamily="2" charset="-122"/>
                  </a:endParaRPr>
                </a:p>
              </p:txBody>
            </p:sp>
          </p:grpSp>
        </p:grpSp>
        <p:grpSp>
          <p:nvGrpSpPr>
            <p:cNvPr id="29" name="Group 112">
              <a:extLst>
                <a:ext uri="{FF2B5EF4-FFF2-40B4-BE49-F238E27FC236}">
                  <a16:creationId xmlns:a16="http://schemas.microsoft.com/office/drawing/2014/main" id="{82E1D43B-57BE-45CD-8FF7-D91FDB657B17}"/>
                </a:ext>
              </a:extLst>
            </p:cNvPr>
            <p:cNvGrpSpPr/>
            <p:nvPr/>
          </p:nvGrpSpPr>
          <p:grpSpPr>
            <a:xfrm>
              <a:off x="2953610" y="3349506"/>
              <a:ext cx="3123870" cy="3092137"/>
              <a:chOff x="2953609" y="3349505"/>
              <a:chExt cx="3123870" cy="3092136"/>
            </a:xfrm>
          </p:grpSpPr>
          <p:sp>
            <p:nvSpPr>
              <p:cNvPr id="30" name="空心弧 3">
                <a:extLst>
                  <a:ext uri="{FF2B5EF4-FFF2-40B4-BE49-F238E27FC236}">
                    <a16:creationId xmlns:a16="http://schemas.microsoft.com/office/drawing/2014/main" id="{82F48945-AFAE-42F2-B5F3-95A135129D78}"/>
                  </a:ext>
                </a:extLst>
              </p:cNvPr>
              <p:cNvSpPr/>
              <p:nvPr/>
            </p:nvSpPr>
            <p:spPr>
              <a:xfrm>
                <a:off x="2953610" y="3349506"/>
                <a:ext cx="3123870" cy="3092137"/>
              </a:xfrm>
              <a:prstGeom prst="blockArc">
                <a:avLst>
                  <a:gd name="adj1" fmla="val 19121810"/>
                  <a:gd name="adj2" fmla="val 0"/>
                  <a:gd name="adj3" fmla="val 25000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 dirty="0">
                  <a:solidFill>
                    <a:schemeClr val="tx1"/>
                  </a:solidFill>
                  <a:latin typeface="字魂35号-经典雅黑" panose="02000000000000000000" pitchFamily="2" charset="-122"/>
                  <a:ea typeface="字魂35号-经典雅黑" panose="02000000000000000000" pitchFamily="2" charset="-122"/>
                </a:endParaRPr>
              </a:p>
            </p:txBody>
          </p:sp>
          <p:grpSp>
            <p:nvGrpSpPr>
              <p:cNvPr id="31" name="组合 75">
                <a:extLst>
                  <a:ext uri="{FF2B5EF4-FFF2-40B4-BE49-F238E27FC236}">
                    <a16:creationId xmlns:a16="http://schemas.microsoft.com/office/drawing/2014/main" id="{30A0F3B9-5DCA-40EA-A423-9C99EB993200}"/>
                  </a:ext>
                </a:extLst>
              </p:cNvPr>
              <p:cNvGrpSpPr/>
              <p:nvPr/>
            </p:nvGrpSpPr>
            <p:grpSpPr>
              <a:xfrm>
                <a:off x="5448768" y="4312063"/>
                <a:ext cx="337639" cy="371790"/>
                <a:chOff x="279401" y="2698750"/>
                <a:chExt cx="1473200" cy="1655763"/>
              </a:xfrm>
              <a:solidFill>
                <a:schemeClr val="bg1"/>
              </a:solidFill>
            </p:grpSpPr>
            <p:sp>
              <p:nvSpPr>
                <p:cNvPr id="32" name="Freeform 45">
                  <a:extLst>
                    <a:ext uri="{FF2B5EF4-FFF2-40B4-BE49-F238E27FC236}">
                      <a16:creationId xmlns:a16="http://schemas.microsoft.com/office/drawing/2014/main" id="{11EDF562-EABD-484B-A252-4B33421F5AD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79401" y="2884488"/>
                  <a:ext cx="1473200" cy="1470025"/>
                </a:xfrm>
                <a:custGeom>
                  <a:avLst/>
                  <a:gdLst>
                    <a:gd name="T0" fmla="*/ 250 w 501"/>
                    <a:gd name="T1" fmla="*/ 0 h 501"/>
                    <a:gd name="T2" fmla="*/ 0 w 501"/>
                    <a:gd name="T3" fmla="*/ 251 h 501"/>
                    <a:gd name="T4" fmla="*/ 250 w 501"/>
                    <a:gd name="T5" fmla="*/ 501 h 501"/>
                    <a:gd name="T6" fmla="*/ 501 w 501"/>
                    <a:gd name="T7" fmla="*/ 251 h 501"/>
                    <a:gd name="T8" fmla="*/ 250 w 501"/>
                    <a:gd name="T9" fmla="*/ 0 h 501"/>
                    <a:gd name="T10" fmla="*/ 455 w 501"/>
                    <a:gd name="T11" fmla="*/ 267 h 501"/>
                    <a:gd name="T12" fmla="*/ 446 w 501"/>
                    <a:gd name="T13" fmla="*/ 267 h 501"/>
                    <a:gd name="T14" fmla="*/ 389 w 501"/>
                    <a:gd name="T15" fmla="*/ 390 h 501"/>
                    <a:gd name="T16" fmla="*/ 267 w 501"/>
                    <a:gd name="T17" fmla="*/ 447 h 501"/>
                    <a:gd name="T18" fmla="*/ 267 w 501"/>
                    <a:gd name="T19" fmla="*/ 455 h 501"/>
                    <a:gd name="T20" fmla="*/ 250 w 501"/>
                    <a:gd name="T21" fmla="*/ 471 h 501"/>
                    <a:gd name="T22" fmla="*/ 234 w 501"/>
                    <a:gd name="T23" fmla="*/ 455 h 501"/>
                    <a:gd name="T24" fmla="*/ 234 w 501"/>
                    <a:gd name="T25" fmla="*/ 447 h 501"/>
                    <a:gd name="T26" fmla="*/ 111 w 501"/>
                    <a:gd name="T27" fmla="*/ 390 h 501"/>
                    <a:gd name="T28" fmla="*/ 54 w 501"/>
                    <a:gd name="T29" fmla="*/ 267 h 501"/>
                    <a:gd name="T30" fmla="*/ 46 w 501"/>
                    <a:gd name="T31" fmla="*/ 267 h 501"/>
                    <a:gd name="T32" fmla="*/ 30 w 501"/>
                    <a:gd name="T33" fmla="*/ 251 h 501"/>
                    <a:gd name="T34" fmla="*/ 46 w 501"/>
                    <a:gd name="T35" fmla="*/ 234 h 501"/>
                    <a:gd name="T36" fmla="*/ 54 w 501"/>
                    <a:gd name="T37" fmla="*/ 234 h 501"/>
                    <a:gd name="T38" fmla="*/ 111 w 501"/>
                    <a:gd name="T39" fmla="*/ 111 h 501"/>
                    <a:gd name="T40" fmla="*/ 234 w 501"/>
                    <a:gd name="T41" fmla="*/ 54 h 501"/>
                    <a:gd name="T42" fmla="*/ 234 w 501"/>
                    <a:gd name="T43" fmla="*/ 46 h 501"/>
                    <a:gd name="T44" fmla="*/ 250 w 501"/>
                    <a:gd name="T45" fmla="*/ 30 h 501"/>
                    <a:gd name="T46" fmla="*/ 267 w 501"/>
                    <a:gd name="T47" fmla="*/ 46 h 501"/>
                    <a:gd name="T48" fmla="*/ 267 w 501"/>
                    <a:gd name="T49" fmla="*/ 54 h 501"/>
                    <a:gd name="T50" fmla="*/ 389 w 501"/>
                    <a:gd name="T51" fmla="*/ 111 h 501"/>
                    <a:gd name="T52" fmla="*/ 446 w 501"/>
                    <a:gd name="T53" fmla="*/ 234 h 501"/>
                    <a:gd name="T54" fmla="*/ 455 w 501"/>
                    <a:gd name="T55" fmla="*/ 234 h 501"/>
                    <a:gd name="T56" fmla="*/ 471 w 501"/>
                    <a:gd name="T57" fmla="*/ 251 h 501"/>
                    <a:gd name="T58" fmla="*/ 455 w 501"/>
                    <a:gd name="T59" fmla="*/ 267 h 5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501" h="501">
                      <a:moveTo>
                        <a:pt x="250" y="0"/>
                      </a:moveTo>
                      <a:cubicBezTo>
                        <a:pt x="112" y="0"/>
                        <a:pt x="0" y="112"/>
                        <a:pt x="0" y="251"/>
                      </a:cubicBezTo>
                      <a:cubicBezTo>
                        <a:pt x="0" y="389"/>
                        <a:pt x="112" y="501"/>
                        <a:pt x="250" y="501"/>
                      </a:cubicBezTo>
                      <a:cubicBezTo>
                        <a:pt x="389" y="501"/>
                        <a:pt x="501" y="389"/>
                        <a:pt x="501" y="251"/>
                      </a:cubicBezTo>
                      <a:cubicBezTo>
                        <a:pt x="501" y="112"/>
                        <a:pt x="389" y="0"/>
                        <a:pt x="250" y="0"/>
                      </a:cubicBezTo>
                      <a:close/>
                      <a:moveTo>
                        <a:pt x="455" y="267"/>
                      </a:moveTo>
                      <a:cubicBezTo>
                        <a:pt x="446" y="267"/>
                        <a:pt x="446" y="267"/>
                        <a:pt x="446" y="267"/>
                      </a:cubicBezTo>
                      <a:cubicBezTo>
                        <a:pt x="442" y="315"/>
                        <a:pt x="421" y="358"/>
                        <a:pt x="389" y="390"/>
                      </a:cubicBezTo>
                      <a:cubicBezTo>
                        <a:pt x="357" y="422"/>
                        <a:pt x="315" y="443"/>
                        <a:pt x="267" y="447"/>
                      </a:cubicBezTo>
                      <a:cubicBezTo>
                        <a:pt x="267" y="455"/>
                        <a:pt x="267" y="455"/>
                        <a:pt x="267" y="455"/>
                      </a:cubicBezTo>
                      <a:cubicBezTo>
                        <a:pt x="267" y="464"/>
                        <a:pt x="259" y="471"/>
                        <a:pt x="250" y="471"/>
                      </a:cubicBezTo>
                      <a:cubicBezTo>
                        <a:pt x="241" y="471"/>
                        <a:pt x="234" y="464"/>
                        <a:pt x="234" y="455"/>
                      </a:cubicBezTo>
                      <a:cubicBezTo>
                        <a:pt x="234" y="447"/>
                        <a:pt x="234" y="447"/>
                        <a:pt x="234" y="447"/>
                      </a:cubicBezTo>
                      <a:cubicBezTo>
                        <a:pt x="186" y="443"/>
                        <a:pt x="143" y="422"/>
                        <a:pt x="111" y="390"/>
                      </a:cubicBezTo>
                      <a:cubicBezTo>
                        <a:pt x="79" y="358"/>
                        <a:pt x="58" y="315"/>
                        <a:pt x="54" y="267"/>
                      </a:cubicBezTo>
                      <a:cubicBezTo>
                        <a:pt x="46" y="267"/>
                        <a:pt x="46" y="267"/>
                        <a:pt x="46" y="267"/>
                      </a:cubicBezTo>
                      <a:cubicBezTo>
                        <a:pt x="37" y="267"/>
                        <a:pt x="30" y="260"/>
                        <a:pt x="30" y="251"/>
                      </a:cubicBezTo>
                      <a:cubicBezTo>
                        <a:pt x="30" y="241"/>
                        <a:pt x="37" y="234"/>
                        <a:pt x="46" y="234"/>
                      </a:cubicBezTo>
                      <a:cubicBezTo>
                        <a:pt x="54" y="234"/>
                        <a:pt x="54" y="234"/>
                        <a:pt x="54" y="234"/>
                      </a:cubicBezTo>
                      <a:cubicBezTo>
                        <a:pt x="58" y="186"/>
                        <a:pt x="79" y="143"/>
                        <a:pt x="111" y="111"/>
                      </a:cubicBezTo>
                      <a:cubicBezTo>
                        <a:pt x="143" y="79"/>
                        <a:pt x="186" y="58"/>
                        <a:pt x="234" y="54"/>
                      </a:cubicBezTo>
                      <a:cubicBezTo>
                        <a:pt x="234" y="46"/>
                        <a:pt x="234" y="46"/>
                        <a:pt x="234" y="46"/>
                      </a:cubicBezTo>
                      <a:cubicBezTo>
                        <a:pt x="234" y="37"/>
                        <a:pt x="241" y="30"/>
                        <a:pt x="250" y="30"/>
                      </a:cubicBezTo>
                      <a:cubicBezTo>
                        <a:pt x="259" y="30"/>
                        <a:pt x="267" y="37"/>
                        <a:pt x="267" y="46"/>
                      </a:cubicBezTo>
                      <a:cubicBezTo>
                        <a:pt x="267" y="54"/>
                        <a:pt x="267" y="54"/>
                        <a:pt x="267" y="54"/>
                      </a:cubicBezTo>
                      <a:cubicBezTo>
                        <a:pt x="315" y="58"/>
                        <a:pt x="357" y="79"/>
                        <a:pt x="389" y="111"/>
                      </a:cubicBezTo>
                      <a:cubicBezTo>
                        <a:pt x="421" y="143"/>
                        <a:pt x="442" y="186"/>
                        <a:pt x="446" y="234"/>
                      </a:cubicBezTo>
                      <a:cubicBezTo>
                        <a:pt x="455" y="234"/>
                        <a:pt x="455" y="234"/>
                        <a:pt x="455" y="234"/>
                      </a:cubicBezTo>
                      <a:cubicBezTo>
                        <a:pt x="464" y="234"/>
                        <a:pt x="471" y="241"/>
                        <a:pt x="471" y="251"/>
                      </a:cubicBezTo>
                      <a:cubicBezTo>
                        <a:pt x="471" y="260"/>
                        <a:pt x="464" y="267"/>
                        <a:pt x="455" y="26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388" tIns="45694" rIns="91388" bIns="45694" numCol="1" anchor="t" anchorCtr="0" compatLnSpc="1"/>
                <a:lstStyle/>
                <a:p>
                  <a:endParaRPr lang="zh-CN" altLang="en-US" sz="2400" dirty="0">
                    <a:latin typeface="字魂35号-经典雅黑" panose="02000000000000000000" pitchFamily="2" charset="-122"/>
                    <a:ea typeface="字魂35号-经典雅黑" panose="02000000000000000000" pitchFamily="2" charset="-122"/>
                  </a:endParaRPr>
                </a:p>
              </p:txBody>
            </p:sp>
            <p:sp>
              <p:nvSpPr>
                <p:cNvPr id="33" name="Freeform 46">
                  <a:extLst>
                    <a:ext uri="{FF2B5EF4-FFF2-40B4-BE49-F238E27FC236}">
                      <a16:creationId xmlns:a16="http://schemas.microsoft.com/office/drawing/2014/main" id="{DD14676B-194B-46C2-AF1E-F836C0799945}"/>
                    </a:ext>
                  </a:extLst>
                </p:cNvPr>
                <p:cNvSpPr/>
                <p:nvPr/>
              </p:nvSpPr>
              <p:spPr bwMode="auto">
                <a:xfrm>
                  <a:off x="966788" y="3043238"/>
                  <a:ext cx="96838" cy="117475"/>
                </a:xfrm>
                <a:custGeom>
                  <a:avLst/>
                  <a:gdLst>
                    <a:gd name="T0" fmla="*/ 16 w 33"/>
                    <a:gd name="T1" fmla="*/ 40 h 40"/>
                    <a:gd name="T2" fmla="*/ 33 w 33"/>
                    <a:gd name="T3" fmla="*/ 24 h 40"/>
                    <a:gd name="T4" fmla="*/ 33 w 33"/>
                    <a:gd name="T5" fmla="*/ 0 h 40"/>
                    <a:gd name="T6" fmla="*/ 16 w 33"/>
                    <a:gd name="T7" fmla="*/ 0 h 40"/>
                    <a:gd name="T8" fmla="*/ 0 w 33"/>
                    <a:gd name="T9" fmla="*/ 0 h 40"/>
                    <a:gd name="T10" fmla="*/ 0 w 33"/>
                    <a:gd name="T11" fmla="*/ 24 h 40"/>
                    <a:gd name="T12" fmla="*/ 16 w 33"/>
                    <a:gd name="T13" fmla="*/ 40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3" h="40">
                      <a:moveTo>
                        <a:pt x="16" y="40"/>
                      </a:moveTo>
                      <a:cubicBezTo>
                        <a:pt x="25" y="40"/>
                        <a:pt x="33" y="33"/>
                        <a:pt x="33" y="24"/>
                      </a:cubicBezTo>
                      <a:cubicBezTo>
                        <a:pt x="33" y="0"/>
                        <a:pt x="33" y="0"/>
                        <a:pt x="33" y="0"/>
                      </a:cubicBezTo>
                      <a:cubicBezTo>
                        <a:pt x="27" y="0"/>
                        <a:pt x="22" y="0"/>
                        <a:pt x="16" y="0"/>
                      </a:cubicBezTo>
                      <a:cubicBezTo>
                        <a:pt x="11" y="0"/>
                        <a:pt x="5" y="0"/>
                        <a:pt x="0" y="0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33"/>
                        <a:pt x="7" y="40"/>
                        <a:pt x="16" y="4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388" tIns="45694" rIns="91388" bIns="45694" numCol="1" anchor="t" anchorCtr="0" compatLnSpc="1"/>
                <a:lstStyle/>
                <a:p>
                  <a:endParaRPr lang="zh-CN" altLang="en-US" sz="2400" dirty="0">
                    <a:latin typeface="字魂35号-经典雅黑" panose="02000000000000000000" pitchFamily="2" charset="-122"/>
                    <a:ea typeface="字魂35号-经典雅黑" panose="02000000000000000000" pitchFamily="2" charset="-122"/>
                  </a:endParaRPr>
                </a:p>
              </p:txBody>
            </p:sp>
            <p:sp>
              <p:nvSpPr>
                <p:cNvPr id="34" name="Freeform 47">
                  <a:extLst>
                    <a:ext uri="{FF2B5EF4-FFF2-40B4-BE49-F238E27FC236}">
                      <a16:creationId xmlns:a16="http://schemas.microsoft.com/office/drawing/2014/main" id="{8A83E6C5-F9D3-4192-BF20-7BFB76B953C2}"/>
                    </a:ext>
                  </a:extLst>
                </p:cNvPr>
                <p:cNvSpPr/>
                <p:nvPr/>
              </p:nvSpPr>
              <p:spPr bwMode="auto">
                <a:xfrm>
                  <a:off x="966788" y="4079875"/>
                  <a:ext cx="96838" cy="115888"/>
                </a:xfrm>
                <a:custGeom>
                  <a:avLst/>
                  <a:gdLst>
                    <a:gd name="T0" fmla="*/ 16 w 33"/>
                    <a:gd name="T1" fmla="*/ 0 h 40"/>
                    <a:gd name="T2" fmla="*/ 0 w 33"/>
                    <a:gd name="T3" fmla="*/ 17 h 40"/>
                    <a:gd name="T4" fmla="*/ 0 w 33"/>
                    <a:gd name="T5" fmla="*/ 40 h 40"/>
                    <a:gd name="T6" fmla="*/ 16 w 33"/>
                    <a:gd name="T7" fmla="*/ 40 h 40"/>
                    <a:gd name="T8" fmla="*/ 33 w 33"/>
                    <a:gd name="T9" fmla="*/ 40 h 40"/>
                    <a:gd name="T10" fmla="*/ 33 w 33"/>
                    <a:gd name="T11" fmla="*/ 17 h 40"/>
                    <a:gd name="T12" fmla="*/ 16 w 33"/>
                    <a:gd name="T13" fmla="*/ 0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3" h="40">
                      <a:moveTo>
                        <a:pt x="16" y="0"/>
                      </a:moveTo>
                      <a:cubicBezTo>
                        <a:pt x="7" y="0"/>
                        <a:pt x="0" y="7"/>
                        <a:pt x="0" y="17"/>
                      </a:cubicBezTo>
                      <a:cubicBezTo>
                        <a:pt x="0" y="40"/>
                        <a:pt x="0" y="40"/>
                        <a:pt x="0" y="40"/>
                      </a:cubicBezTo>
                      <a:cubicBezTo>
                        <a:pt x="5" y="40"/>
                        <a:pt x="11" y="40"/>
                        <a:pt x="16" y="40"/>
                      </a:cubicBezTo>
                      <a:cubicBezTo>
                        <a:pt x="22" y="40"/>
                        <a:pt x="27" y="40"/>
                        <a:pt x="33" y="40"/>
                      </a:cubicBezTo>
                      <a:cubicBezTo>
                        <a:pt x="33" y="17"/>
                        <a:pt x="33" y="17"/>
                        <a:pt x="33" y="17"/>
                      </a:cubicBezTo>
                      <a:cubicBezTo>
                        <a:pt x="33" y="7"/>
                        <a:pt x="25" y="0"/>
                        <a:pt x="16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388" tIns="45694" rIns="91388" bIns="45694" numCol="1" anchor="t" anchorCtr="0" compatLnSpc="1"/>
                <a:lstStyle/>
                <a:p>
                  <a:endParaRPr lang="zh-CN" altLang="en-US" sz="2400" dirty="0">
                    <a:latin typeface="字魂35号-经典雅黑" panose="02000000000000000000" pitchFamily="2" charset="-122"/>
                    <a:ea typeface="字魂35号-经典雅黑" panose="02000000000000000000" pitchFamily="2" charset="-122"/>
                  </a:endParaRPr>
                </a:p>
              </p:txBody>
            </p:sp>
            <p:sp>
              <p:nvSpPr>
                <p:cNvPr id="35" name="Freeform 48">
                  <a:extLst>
                    <a:ext uri="{FF2B5EF4-FFF2-40B4-BE49-F238E27FC236}">
                      <a16:creationId xmlns:a16="http://schemas.microsoft.com/office/drawing/2014/main" id="{8B4427D1-249C-44DA-8AFE-D1BA2207F25C}"/>
                    </a:ext>
                  </a:extLst>
                </p:cNvPr>
                <p:cNvSpPr/>
                <p:nvPr/>
              </p:nvSpPr>
              <p:spPr bwMode="auto">
                <a:xfrm>
                  <a:off x="434976" y="3571875"/>
                  <a:ext cx="120650" cy="96838"/>
                </a:xfrm>
                <a:custGeom>
                  <a:avLst/>
                  <a:gdLst>
                    <a:gd name="T0" fmla="*/ 41 w 41"/>
                    <a:gd name="T1" fmla="*/ 17 h 33"/>
                    <a:gd name="T2" fmla="*/ 24 w 41"/>
                    <a:gd name="T3" fmla="*/ 0 h 33"/>
                    <a:gd name="T4" fmla="*/ 1 w 41"/>
                    <a:gd name="T5" fmla="*/ 0 h 33"/>
                    <a:gd name="T6" fmla="*/ 0 w 41"/>
                    <a:gd name="T7" fmla="*/ 17 h 33"/>
                    <a:gd name="T8" fmla="*/ 1 w 41"/>
                    <a:gd name="T9" fmla="*/ 33 h 33"/>
                    <a:gd name="T10" fmla="*/ 24 w 41"/>
                    <a:gd name="T11" fmla="*/ 33 h 33"/>
                    <a:gd name="T12" fmla="*/ 41 w 41"/>
                    <a:gd name="T13" fmla="*/ 17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1" h="33">
                      <a:moveTo>
                        <a:pt x="41" y="17"/>
                      </a:moveTo>
                      <a:cubicBezTo>
                        <a:pt x="41" y="7"/>
                        <a:pt x="33" y="0"/>
                        <a:pt x="24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6"/>
                        <a:pt x="0" y="11"/>
                        <a:pt x="0" y="17"/>
                      </a:cubicBezTo>
                      <a:cubicBezTo>
                        <a:pt x="0" y="22"/>
                        <a:pt x="1" y="28"/>
                        <a:pt x="1" y="33"/>
                      </a:cubicBezTo>
                      <a:cubicBezTo>
                        <a:pt x="24" y="33"/>
                        <a:pt x="24" y="33"/>
                        <a:pt x="24" y="33"/>
                      </a:cubicBezTo>
                      <a:cubicBezTo>
                        <a:pt x="33" y="33"/>
                        <a:pt x="41" y="26"/>
                        <a:pt x="41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388" tIns="45694" rIns="91388" bIns="45694" numCol="1" anchor="t" anchorCtr="0" compatLnSpc="1"/>
                <a:lstStyle/>
                <a:p>
                  <a:endParaRPr lang="zh-CN" altLang="en-US" sz="2400" dirty="0">
                    <a:latin typeface="字魂35号-经典雅黑" panose="02000000000000000000" pitchFamily="2" charset="-122"/>
                    <a:ea typeface="字魂35号-经典雅黑" panose="02000000000000000000" pitchFamily="2" charset="-122"/>
                  </a:endParaRPr>
                </a:p>
              </p:txBody>
            </p:sp>
            <p:sp>
              <p:nvSpPr>
                <p:cNvPr id="36" name="Freeform 49">
                  <a:extLst>
                    <a:ext uri="{FF2B5EF4-FFF2-40B4-BE49-F238E27FC236}">
                      <a16:creationId xmlns:a16="http://schemas.microsoft.com/office/drawing/2014/main" id="{6E7B467A-49EA-43ED-B3A1-D98F404245FC}"/>
                    </a:ext>
                  </a:extLst>
                </p:cNvPr>
                <p:cNvSpPr/>
                <p:nvPr/>
              </p:nvSpPr>
              <p:spPr bwMode="auto">
                <a:xfrm>
                  <a:off x="1474788" y="3571875"/>
                  <a:ext cx="119063" cy="96838"/>
                </a:xfrm>
                <a:custGeom>
                  <a:avLst/>
                  <a:gdLst>
                    <a:gd name="T0" fmla="*/ 39 w 40"/>
                    <a:gd name="T1" fmla="*/ 0 h 33"/>
                    <a:gd name="T2" fmla="*/ 16 w 40"/>
                    <a:gd name="T3" fmla="*/ 0 h 33"/>
                    <a:gd name="T4" fmla="*/ 0 w 40"/>
                    <a:gd name="T5" fmla="*/ 17 h 33"/>
                    <a:gd name="T6" fmla="*/ 16 w 40"/>
                    <a:gd name="T7" fmla="*/ 33 h 33"/>
                    <a:gd name="T8" fmla="*/ 39 w 40"/>
                    <a:gd name="T9" fmla="*/ 33 h 33"/>
                    <a:gd name="T10" fmla="*/ 40 w 40"/>
                    <a:gd name="T11" fmla="*/ 17 h 33"/>
                    <a:gd name="T12" fmla="*/ 39 w 40"/>
                    <a:gd name="T1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" h="33">
                      <a:moveTo>
                        <a:pt x="39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7"/>
                      </a:cubicBezTo>
                      <a:cubicBezTo>
                        <a:pt x="0" y="26"/>
                        <a:pt x="7" y="33"/>
                        <a:pt x="16" y="33"/>
                      </a:cubicBezTo>
                      <a:cubicBezTo>
                        <a:pt x="39" y="33"/>
                        <a:pt x="39" y="33"/>
                        <a:pt x="39" y="33"/>
                      </a:cubicBezTo>
                      <a:cubicBezTo>
                        <a:pt x="40" y="28"/>
                        <a:pt x="40" y="22"/>
                        <a:pt x="40" y="17"/>
                      </a:cubicBezTo>
                      <a:cubicBezTo>
                        <a:pt x="40" y="11"/>
                        <a:pt x="40" y="6"/>
                        <a:pt x="3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388" tIns="45694" rIns="91388" bIns="45694" numCol="1" anchor="t" anchorCtr="0" compatLnSpc="1"/>
                <a:lstStyle/>
                <a:p>
                  <a:endParaRPr lang="zh-CN" altLang="en-US" sz="2400" dirty="0">
                    <a:latin typeface="字魂35号-经典雅黑" panose="02000000000000000000" pitchFamily="2" charset="-122"/>
                    <a:ea typeface="字魂35号-经典雅黑" panose="02000000000000000000" pitchFamily="2" charset="-122"/>
                  </a:endParaRPr>
                </a:p>
              </p:txBody>
            </p:sp>
            <p:sp>
              <p:nvSpPr>
                <p:cNvPr id="37" name="Oval 50">
                  <a:extLst>
                    <a:ext uri="{FF2B5EF4-FFF2-40B4-BE49-F238E27FC236}">
                      <a16:creationId xmlns:a16="http://schemas.microsoft.com/office/drawing/2014/main" id="{2AF37D7C-88BE-4A7B-BA9F-9EAA70704C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5513" y="3532188"/>
                  <a:ext cx="176213" cy="174625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388" tIns="45694" rIns="91388" bIns="45694" numCol="1" anchor="t" anchorCtr="0" compatLnSpc="1"/>
                <a:lstStyle/>
                <a:p>
                  <a:endParaRPr lang="zh-CN" altLang="en-US" sz="2400" dirty="0">
                    <a:latin typeface="字魂35号-经典雅黑" panose="02000000000000000000" pitchFamily="2" charset="-122"/>
                    <a:ea typeface="字魂35号-经典雅黑" panose="02000000000000000000" pitchFamily="2" charset="-122"/>
                  </a:endParaRPr>
                </a:p>
              </p:txBody>
            </p:sp>
            <p:sp>
              <p:nvSpPr>
                <p:cNvPr id="38" name="Freeform 51">
                  <a:extLst>
                    <a:ext uri="{FF2B5EF4-FFF2-40B4-BE49-F238E27FC236}">
                      <a16:creationId xmlns:a16="http://schemas.microsoft.com/office/drawing/2014/main" id="{F58C8E85-BC76-4C69-9FB6-2F845DE813D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52463" y="3254375"/>
                  <a:ext cx="723900" cy="730250"/>
                </a:xfrm>
                <a:custGeom>
                  <a:avLst/>
                  <a:gdLst>
                    <a:gd name="T0" fmla="*/ 106 w 246"/>
                    <a:gd name="T1" fmla="*/ 86 h 249"/>
                    <a:gd name="T2" fmla="*/ 109 w 246"/>
                    <a:gd name="T3" fmla="*/ 89 h 249"/>
                    <a:gd name="T4" fmla="*/ 123 w 246"/>
                    <a:gd name="T5" fmla="*/ 86 h 249"/>
                    <a:gd name="T6" fmla="*/ 162 w 246"/>
                    <a:gd name="T7" fmla="*/ 125 h 249"/>
                    <a:gd name="T8" fmla="*/ 159 w 246"/>
                    <a:gd name="T9" fmla="*/ 139 h 249"/>
                    <a:gd name="T10" fmla="*/ 162 w 246"/>
                    <a:gd name="T11" fmla="*/ 142 h 249"/>
                    <a:gd name="T12" fmla="*/ 246 w 246"/>
                    <a:gd name="T13" fmla="*/ 0 h 249"/>
                    <a:gd name="T14" fmla="*/ 106 w 246"/>
                    <a:gd name="T15" fmla="*/ 86 h 249"/>
                    <a:gd name="T16" fmla="*/ 123 w 246"/>
                    <a:gd name="T17" fmla="*/ 163 h 249"/>
                    <a:gd name="T18" fmla="*/ 84 w 246"/>
                    <a:gd name="T19" fmla="*/ 125 h 249"/>
                    <a:gd name="T20" fmla="*/ 87 w 246"/>
                    <a:gd name="T21" fmla="*/ 110 h 249"/>
                    <a:gd name="T22" fmla="*/ 85 w 246"/>
                    <a:gd name="T23" fmla="*/ 107 h 249"/>
                    <a:gd name="T24" fmla="*/ 0 w 246"/>
                    <a:gd name="T25" fmla="*/ 249 h 249"/>
                    <a:gd name="T26" fmla="*/ 140 w 246"/>
                    <a:gd name="T27" fmla="*/ 163 h 249"/>
                    <a:gd name="T28" fmla="*/ 138 w 246"/>
                    <a:gd name="T29" fmla="*/ 160 h 249"/>
                    <a:gd name="T30" fmla="*/ 123 w 246"/>
                    <a:gd name="T31" fmla="*/ 163 h 2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46" h="249">
                      <a:moveTo>
                        <a:pt x="106" y="86"/>
                      </a:moveTo>
                      <a:cubicBezTo>
                        <a:pt x="109" y="89"/>
                        <a:pt x="109" y="89"/>
                        <a:pt x="109" y="89"/>
                      </a:cubicBezTo>
                      <a:cubicBezTo>
                        <a:pt x="113" y="87"/>
                        <a:pt x="118" y="86"/>
                        <a:pt x="123" y="86"/>
                      </a:cubicBezTo>
                      <a:cubicBezTo>
                        <a:pt x="145" y="86"/>
                        <a:pt x="162" y="103"/>
                        <a:pt x="162" y="125"/>
                      </a:cubicBezTo>
                      <a:cubicBezTo>
                        <a:pt x="162" y="130"/>
                        <a:pt x="161" y="135"/>
                        <a:pt x="159" y="139"/>
                      </a:cubicBezTo>
                      <a:cubicBezTo>
                        <a:pt x="162" y="142"/>
                        <a:pt x="162" y="142"/>
                        <a:pt x="162" y="142"/>
                      </a:cubicBezTo>
                      <a:cubicBezTo>
                        <a:pt x="246" y="0"/>
                        <a:pt x="246" y="0"/>
                        <a:pt x="246" y="0"/>
                      </a:cubicBezTo>
                      <a:lnTo>
                        <a:pt x="106" y="86"/>
                      </a:lnTo>
                      <a:close/>
                      <a:moveTo>
                        <a:pt x="123" y="163"/>
                      </a:moveTo>
                      <a:cubicBezTo>
                        <a:pt x="102" y="163"/>
                        <a:pt x="84" y="146"/>
                        <a:pt x="84" y="125"/>
                      </a:cubicBezTo>
                      <a:cubicBezTo>
                        <a:pt x="84" y="119"/>
                        <a:pt x="86" y="114"/>
                        <a:pt x="87" y="110"/>
                      </a:cubicBezTo>
                      <a:cubicBezTo>
                        <a:pt x="85" y="107"/>
                        <a:pt x="85" y="107"/>
                        <a:pt x="85" y="107"/>
                      </a:cubicBezTo>
                      <a:cubicBezTo>
                        <a:pt x="0" y="249"/>
                        <a:pt x="0" y="249"/>
                        <a:pt x="0" y="249"/>
                      </a:cubicBezTo>
                      <a:cubicBezTo>
                        <a:pt x="140" y="163"/>
                        <a:pt x="140" y="163"/>
                        <a:pt x="140" y="163"/>
                      </a:cubicBezTo>
                      <a:cubicBezTo>
                        <a:pt x="138" y="160"/>
                        <a:pt x="138" y="160"/>
                        <a:pt x="138" y="160"/>
                      </a:cubicBezTo>
                      <a:cubicBezTo>
                        <a:pt x="133" y="162"/>
                        <a:pt x="128" y="163"/>
                        <a:pt x="123" y="16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388" tIns="45694" rIns="91388" bIns="45694" numCol="1" anchor="t" anchorCtr="0" compatLnSpc="1"/>
                <a:lstStyle/>
                <a:p>
                  <a:endParaRPr lang="zh-CN" altLang="en-US" sz="2400" dirty="0">
                    <a:latin typeface="字魂35号-经典雅黑" panose="02000000000000000000" pitchFamily="2" charset="-122"/>
                    <a:ea typeface="字魂35号-经典雅黑" panose="02000000000000000000" pitchFamily="2" charset="-122"/>
                  </a:endParaRPr>
                </a:p>
              </p:txBody>
            </p:sp>
            <p:sp>
              <p:nvSpPr>
                <p:cNvPr id="39" name="Freeform 52">
                  <a:extLst>
                    <a:ext uri="{FF2B5EF4-FFF2-40B4-BE49-F238E27FC236}">
                      <a16:creationId xmlns:a16="http://schemas.microsoft.com/office/drawing/2014/main" id="{0F810382-B99A-4E36-9AC2-E6F5B7D19C0E}"/>
                    </a:ext>
                  </a:extLst>
                </p:cNvPr>
                <p:cNvSpPr/>
                <p:nvPr/>
              </p:nvSpPr>
              <p:spPr bwMode="auto">
                <a:xfrm>
                  <a:off x="935038" y="2698750"/>
                  <a:ext cx="158750" cy="158750"/>
                </a:xfrm>
                <a:custGeom>
                  <a:avLst/>
                  <a:gdLst>
                    <a:gd name="T0" fmla="*/ 27 w 54"/>
                    <a:gd name="T1" fmla="*/ 0 h 54"/>
                    <a:gd name="T2" fmla="*/ 0 w 54"/>
                    <a:gd name="T3" fmla="*/ 27 h 54"/>
                    <a:gd name="T4" fmla="*/ 0 w 54"/>
                    <a:gd name="T5" fmla="*/ 54 h 54"/>
                    <a:gd name="T6" fmla="*/ 29 w 54"/>
                    <a:gd name="T7" fmla="*/ 52 h 54"/>
                    <a:gd name="T8" fmla="*/ 29 w 54"/>
                    <a:gd name="T9" fmla="*/ 52 h 54"/>
                    <a:gd name="T10" fmla="*/ 54 w 54"/>
                    <a:gd name="T11" fmla="*/ 53 h 54"/>
                    <a:gd name="T12" fmla="*/ 54 w 54"/>
                    <a:gd name="T13" fmla="*/ 27 h 54"/>
                    <a:gd name="T14" fmla="*/ 27 w 54"/>
                    <a:gd name="T15" fmla="*/ 0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4" h="54">
                      <a:moveTo>
                        <a:pt x="27" y="0"/>
                      </a:moveTo>
                      <a:cubicBezTo>
                        <a:pt x="12" y="0"/>
                        <a:pt x="0" y="12"/>
                        <a:pt x="0" y="27"/>
                      </a:cubicBezTo>
                      <a:cubicBezTo>
                        <a:pt x="0" y="54"/>
                        <a:pt x="0" y="54"/>
                        <a:pt x="0" y="54"/>
                      </a:cubicBezTo>
                      <a:cubicBezTo>
                        <a:pt x="10" y="53"/>
                        <a:pt x="19" y="52"/>
                        <a:pt x="29" y="52"/>
                      </a:cubicBezTo>
                      <a:cubicBezTo>
                        <a:pt x="29" y="52"/>
                        <a:pt x="29" y="52"/>
                        <a:pt x="29" y="52"/>
                      </a:cubicBezTo>
                      <a:cubicBezTo>
                        <a:pt x="38" y="52"/>
                        <a:pt x="46" y="52"/>
                        <a:pt x="54" y="53"/>
                      </a:cubicBezTo>
                      <a:cubicBezTo>
                        <a:pt x="54" y="27"/>
                        <a:pt x="54" y="27"/>
                        <a:pt x="54" y="27"/>
                      </a:cubicBezTo>
                      <a:cubicBezTo>
                        <a:pt x="54" y="12"/>
                        <a:pt x="42" y="0"/>
                        <a:pt x="2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388" tIns="45694" rIns="91388" bIns="45694" numCol="1" anchor="t" anchorCtr="0" compatLnSpc="1"/>
                <a:lstStyle/>
                <a:p>
                  <a:endParaRPr lang="zh-CN" altLang="en-US" sz="2400" dirty="0">
                    <a:latin typeface="字魂35号-经典雅黑" panose="02000000000000000000" pitchFamily="2" charset="-122"/>
                    <a:ea typeface="字魂35号-经典雅黑" panose="02000000000000000000" pitchFamily="2" charset="-122"/>
                  </a:endParaRPr>
                </a:p>
              </p:txBody>
            </p:sp>
          </p:grpSp>
        </p:grp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1F2A8393-F374-48BE-956E-C09A4D2C0948}"/>
              </a:ext>
            </a:extLst>
          </p:cNvPr>
          <p:cNvGrpSpPr/>
          <p:nvPr/>
        </p:nvGrpSpPr>
        <p:grpSpPr>
          <a:xfrm>
            <a:off x="2476046" y="1369685"/>
            <a:ext cx="2368739" cy="2921984"/>
            <a:chOff x="2818781" y="1456980"/>
            <a:chExt cx="2240844" cy="2757585"/>
          </a:xfrm>
        </p:grpSpPr>
        <p:grpSp>
          <p:nvGrpSpPr>
            <p:cNvPr id="92" name="组合 1">
              <a:extLst>
                <a:ext uri="{FF2B5EF4-FFF2-40B4-BE49-F238E27FC236}">
                  <a16:creationId xmlns:a16="http://schemas.microsoft.com/office/drawing/2014/main" id="{5F6C7AC7-4261-412E-BA26-66F0C583D9CE}"/>
                </a:ext>
              </a:extLst>
            </p:cNvPr>
            <p:cNvGrpSpPr/>
            <p:nvPr/>
          </p:nvGrpSpPr>
          <p:grpSpPr>
            <a:xfrm>
              <a:off x="2818781" y="1456980"/>
              <a:ext cx="2240844" cy="2757585"/>
              <a:chOff x="1361596" y="1795881"/>
              <a:chExt cx="2281499" cy="2016361"/>
            </a:xfrm>
          </p:grpSpPr>
          <p:sp>
            <p:nvSpPr>
              <p:cNvPr id="94" name="圆角矩形 9">
                <a:extLst>
                  <a:ext uri="{FF2B5EF4-FFF2-40B4-BE49-F238E27FC236}">
                    <a16:creationId xmlns:a16="http://schemas.microsoft.com/office/drawing/2014/main" id="{8EEBC7B8-F1C9-4B4B-AAD6-25D0D4931E91}"/>
                  </a:ext>
                </a:extLst>
              </p:cNvPr>
              <p:cNvSpPr/>
              <p:nvPr/>
            </p:nvSpPr>
            <p:spPr>
              <a:xfrm>
                <a:off x="1361596" y="1795881"/>
                <a:ext cx="2281499" cy="2016361"/>
              </a:xfrm>
              <a:prstGeom prst="roundRect">
                <a:avLst>
                  <a:gd name="adj" fmla="val 6371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 dirty="0">
                  <a:solidFill>
                    <a:schemeClr val="tx1">
                      <a:lumMod val="50000"/>
                    </a:schemeClr>
                  </a:solidFill>
                  <a:latin typeface="字魂35号-经典雅黑" panose="02000000000000000000" pitchFamily="2" charset="-122"/>
                  <a:ea typeface="字魂35号-经典雅黑" panose="02000000000000000000" pitchFamily="2" charset="-122"/>
                </a:endParaRPr>
              </a:p>
            </p:txBody>
          </p:sp>
          <p:sp>
            <p:nvSpPr>
              <p:cNvPr id="95" name="圆角矩形 10">
                <a:extLst>
                  <a:ext uri="{FF2B5EF4-FFF2-40B4-BE49-F238E27FC236}">
                    <a16:creationId xmlns:a16="http://schemas.microsoft.com/office/drawing/2014/main" id="{DF7B7C98-6354-45D4-9F63-B315849BD70C}"/>
                  </a:ext>
                </a:extLst>
              </p:cNvPr>
              <p:cNvSpPr/>
              <p:nvPr/>
            </p:nvSpPr>
            <p:spPr>
              <a:xfrm>
                <a:off x="1415114" y="1846964"/>
                <a:ext cx="2159671" cy="1632311"/>
              </a:xfrm>
              <a:prstGeom prst="roundRect">
                <a:avLst>
                  <a:gd name="adj" fmla="val 6371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 dirty="0">
                  <a:solidFill>
                    <a:schemeClr val="tx1">
                      <a:lumMod val="50000"/>
                    </a:schemeClr>
                  </a:solidFill>
                  <a:latin typeface="字魂35号-经典雅黑" panose="02000000000000000000" pitchFamily="2" charset="-122"/>
                  <a:ea typeface="字魂35号-经典雅黑" panose="02000000000000000000" pitchFamily="2" charset="-122"/>
                </a:endParaRPr>
              </a:p>
            </p:txBody>
          </p:sp>
        </p:grp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011C189B-E9A0-4C61-84E6-F296F1C53E40}"/>
                </a:ext>
              </a:extLst>
            </p:cNvPr>
            <p:cNvSpPr txBox="1"/>
            <p:nvPr/>
          </p:nvSpPr>
          <p:spPr>
            <a:xfrm>
              <a:off x="2884423" y="1572359"/>
              <a:ext cx="2048370" cy="21203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000" spc="-15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Giờ</a:t>
              </a:r>
              <a:r>
                <a:rPr lang="en-US" sz="2000" spc="-15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sz="2000" spc="-15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đây</a:t>
              </a:r>
              <a:r>
                <a:rPr lang="en-US" sz="2000" spc="-15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sz="2000" spc="-15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các</a:t>
              </a:r>
              <a:r>
                <a:rPr lang="en-US" sz="2000" spc="-15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sz="2000" spc="-15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bé</a:t>
              </a:r>
              <a:r>
                <a:rPr lang="en-US" sz="2000" spc="-15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 </a:t>
              </a:r>
              <a:r>
                <a:rPr lang="en-US" sz="2000" spc="-15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đều</a:t>
              </a:r>
              <a:r>
                <a:rPr lang="en-US" sz="2000" spc="-15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sz="2000" spc="-15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rất</a:t>
              </a:r>
              <a:r>
                <a:rPr lang="en-US" sz="2000" spc="-15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sz="2000" spc="-15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vui</a:t>
              </a:r>
              <a:r>
                <a:rPr lang="en-US" sz="2000" spc="-15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sz="2000" spc="-15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vẻ</a:t>
              </a:r>
              <a:r>
                <a:rPr lang="en-US" sz="2000" spc="-15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, </a:t>
              </a:r>
              <a:r>
                <a:rPr lang="en-US" sz="2000" spc="-15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tự</a:t>
              </a:r>
              <a:r>
                <a:rPr lang="en-US" sz="2000" spc="-15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tin </a:t>
              </a:r>
              <a:r>
                <a:rPr lang="en-US" sz="2000" spc="-15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khi</a:t>
              </a:r>
              <a:r>
                <a:rPr lang="en-US" sz="2000" spc="-15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sz="2000" spc="-15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đến</a:t>
              </a:r>
              <a:r>
                <a:rPr lang="en-US" sz="2000" spc="-15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sz="2000" spc="-15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lớp</a:t>
              </a:r>
              <a:r>
                <a:rPr lang="en-US" sz="2000" spc="-15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, </a:t>
              </a:r>
              <a:r>
                <a:rPr lang="en-US" sz="2000" spc="-15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thân</a:t>
              </a:r>
              <a:r>
                <a:rPr lang="en-US" sz="2000" spc="-15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sz="2000" spc="-15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thiết</a:t>
              </a:r>
              <a:r>
                <a:rPr lang="en-US" sz="2000" spc="-15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sz="2000" spc="-15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nhau</a:t>
              </a:r>
              <a:r>
                <a:rPr lang="en-US" sz="2000" spc="-15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sz="2000" spc="-15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hơn</a:t>
              </a:r>
              <a:r>
                <a:rPr lang="en-US" sz="2000" spc="-15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, </a:t>
              </a:r>
              <a:r>
                <a:rPr lang="en-US" sz="2000" spc="-15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không</a:t>
              </a:r>
              <a:r>
                <a:rPr lang="en-US" sz="2000" spc="-15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sz="2000" spc="-15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còn</a:t>
              </a:r>
              <a:r>
                <a:rPr lang="en-US" sz="2000" spc="-15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sz="2000" spc="-15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hiện</a:t>
              </a:r>
              <a:r>
                <a:rPr lang="en-US" sz="2000" spc="-15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sz="2000" spc="-15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tượng</a:t>
              </a:r>
              <a:r>
                <a:rPr lang="en-US" sz="2000" spc="-15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sz="2000" spc="-15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tranh</a:t>
              </a:r>
              <a:r>
                <a:rPr lang="en-US" sz="2000" spc="-15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sz="2000" spc="-15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giành</a:t>
              </a:r>
              <a:r>
                <a:rPr lang="en-US" sz="2000" spc="-15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sz="2000" spc="-15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đồ</a:t>
              </a:r>
              <a:r>
                <a:rPr lang="en-US" sz="2000" spc="-15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sz="2000" spc="-15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chơi</a:t>
              </a:r>
              <a:r>
                <a:rPr lang="en-US" sz="2000" spc="-15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hay </a:t>
              </a:r>
              <a:r>
                <a:rPr lang="en-US" sz="2000" spc="-15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đánh</a:t>
              </a:r>
              <a:r>
                <a:rPr lang="en-US" sz="2000" spc="-15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sz="2000" spc="-15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bạn</a:t>
              </a:r>
              <a:r>
                <a:rPr lang="en-US" sz="2000" spc="-15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sz="2000" spc="-15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nữa</a:t>
              </a:r>
              <a:r>
                <a:rPr lang="en-US" sz="2000" spc="-15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.</a:t>
              </a:r>
              <a:endParaRPr lang="en-US" spc="-150" dirty="0">
                <a:solidFill>
                  <a:srgbClr val="008080"/>
                </a:solidFill>
                <a:latin typeface="Roboto Medium" panose="02000000000000000000" pitchFamily="2" charset="0"/>
                <a:ea typeface="Roboto Medium" panose="02000000000000000000" pitchFamily="2" charset="0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0B37E569-C7D2-4CA2-BDB2-02CA12B8F092}"/>
              </a:ext>
            </a:extLst>
          </p:cNvPr>
          <p:cNvGrpSpPr/>
          <p:nvPr/>
        </p:nvGrpSpPr>
        <p:grpSpPr>
          <a:xfrm>
            <a:off x="4909315" y="1406606"/>
            <a:ext cx="2368739" cy="2921982"/>
            <a:chOff x="5139654" y="1466685"/>
            <a:chExt cx="2240844" cy="2757582"/>
          </a:xfrm>
        </p:grpSpPr>
        <p:grpSp>
          <p:nvGrpSpPr>
            <p:cNvPr id="97" name="组合 2">
              <a:extLst>
                <a:ext uri="{FF2B5EF4-FFF2-40B4-BE49-F238E27FC236}">
                  <a16:creationId xmlns:a16="http://schemas.microsoft.com/office/drawing/2014/main" id="{052ED943-EE2D-4860-B2D7-DCA869FFABDE}"/>
                </a:ext>
              </a:extLst>
            </p:cNvPr>
            <p:cNvGrpSpPr/>
            <p:nvPr/>
          </p:nvGrpSpPr>
          <p:grpSpPr>
            <a:xfrm>
              <a:off x="5139654" y="1466685"/>
              <a:ext cx="2240844" cy="2757582"/>
              <a:chOff x="3724577" y="1805760"/>
              <a:chExt cx="2281499" cy="2016360"/>
            </a:xfrm>
          </p:grpSpPr>
          <p:sp>
            <p:nvSpPr>
              <p:cNvPr id="99" name="圆角矩形 11">
                <a:extLst>
                  <a:ext uri="{FF2B5EF4-FFF2-40B4-BE49-F238E27FC236}">
                    <a16:creationId xmlns:a16="http://schemas.microsoft.com/office/drawing/2014/main" id="{4E1EF8FC-041E-4FD4-B8D8-31857D7C1852}"/>
                  </a:ext>
                </a:extLst>
              </p:cNvPr>
              <p:cNvSpPr/>
              <p:nvPr/>
            </p:nvSpPr>
            <p:spPr>
              <a:xfrm>
                <a:off x="3724577" y="1805760"/>
                <a:ext cx="2281499" cy="2016360"/>
              </a:xfrm>
              <a:prstGeom prst="roundRect">
                <a:avLst>
                  <a:gd name="adj" fmla="val 6371"/>
                </a:avLst>
              </a:prstGeom>
              <a:solidFill>
                <a:srgbClr val="EF307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 dirty="0">
                  <a:solidFill>
                    <a:schemeClr val="tx1">
                      <a:lumMod val="50000"/>
                    </a:schemeClr>
                  </a:solidFill>
                  <a:latin typeface="字魂35号-经典雅黑" panose="02000000000000000000" pitchFamily="2" charset="-122"/>
                  <a:ea typeface="字魂35号-经典雅黑" panose="02000000000000000000" pitchFamily="2" charset="-122"/>
                </a:endParaRPr>
              </a:p>
            </p:txBody>
          </p:sp>
          <p:sp>
            <p:nvSpPr>
              <p:cNvPr id="100" name="圆角矩形 12">
                <a:extLst>
                  <a:ext uri="{FF2B5EF4-FFF2-40B4-BE49-F238E27FC236}">
                    <a16:creationId xmlns:a16="http://schemas.microsoft.com/office/drawing/2014/main" id="{5F704D2B-ED5F-4519-AC11-ADE4640122E5}"/>
                  </a:ext>
                </a:extLst>
              </p:cNvPr>
              <p:cNvSpPr/>
              <p:nvPr/>
            </p:nvSpPr>
            <p:spPr>
              <a:xfrm>
                <a:off x="3778093" y="1856844"/>
                <a:ext cx="2159671" cy="1612623"/>
              </a:xfrm>
              <a:prstGeom prst="roundRect">
                <a:avLst>
                  <a:gd name="adj" fmla="val 6371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 dirty="0">
                  <a:solidFill>
                    <a:schemeClr val="tx1">
                      <a:lumMod val="50000"/>
                    </a:schemeClr>
                  </a:solidFill>
                  <a:latin typeface="字魂35号-经典雅黑" panose="02000000000000000000" pitchFamily="2" charset="-122"/>
                  <a:ea typeface="字魂35号-经典雅黑" panose="02000000000000000000" pitchFamily="2" charset="-122"/>
                </a:endParaRPr>
              </a:p>
            </p:txBody>
          </p:sp>
        </p:grp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A0E4535B-FF6C-4064-9B38-3C13A364B98B}"/>
                </a:ext>
              </a:extLst>
            </p:cNvPr>
            <p:cNvSpPr txBox="1"/>
            <p:nvPr/>
          </p:nvSpPr>
          <p:spPr>
            <a:xfrm>
              <a:off x="5167691" y="1558764"/>
              <a:ext cx="2118478" cy="18298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000" spc="-15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Các </a:t>
              </a:r>
              <a:r>
                <a:rPr lang="en-US" sz="2000" spc="-15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bé</a:t>
              </a:r>
              <a:r>
                <a:rPr lang="en-US" sz="2000" spc="-15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sz="2000" spc="-15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đã</a:t>
              </a:r>
              <a:r>
                <a:rPr lang="en-US" sz="2000" spc="-15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sz="2000" spc="-15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biết</a:t>
              </a:r>
              <a:r>
                <a:rPr lang="en-US" sz="2000" spc="-15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sz="2000" spc="-15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quan</a:t>
              </a:r>
              <a:r>
                <a:rPr lang="en-US" sz="2000" spc="-15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sz="2000" spc="-15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tâm</a:t>
              </a:r>
              <a:r>
                <a:rPr lang="en-US" sz="2000" spc="-15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chia </a:t>
              </a:r>
              <a:r>
                <a:rPr lang="en-US" sz="2000" spc="-15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sẽ</a:t>
              </a:r>
              <a:r>
                <a:rPr lang="en-US" sz="2000" spc="-15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sz="2000" spc="-15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với</a:t>
              </a:r>
              <a:r>
                <a:rPr lang="en-US" sz="2000" spc="-15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sz="2000" spc="-15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cô</a:t>
              </a:r>
              <a:r>
                <a:rPr lang="en-US" sz="2000" spc="-15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sz="2000" spc="-15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giáo</a:t>
              </a:r>
              <a:r>
                <a:rPr lang="en-US" sz="2000" spc="-15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sz="2000" spc="-15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và</a:t>
              </a:r>
              <a:r>
                <a:rPr lang="en-US" sz="2000" spc="-15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sz="2000" spc="-15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bạn</a:t>
              </a:r>
              <a:r>
                <a:rPr lang="en-US" sz="2000" spc="-15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sz="2000" spc="-15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bè</a:t>
              </a:r>
              <a:r>
                <a:rPr lang="en-US" sz="2000" spc="-15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, </a:t>
              </a:r>
              <a:r>
                <a:rPr lang="en-US" sz="2000" spc="-15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người</a:t>
              </a:r>
              <a:r>
                <a:rPr lang="en-US" sz="2000" spc="-15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sz="2000" spc="-15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thân</a:t>
              </a:r>
              <a:r>
                <a:rPr lang="en-US" sz="2000" spc="-15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, </a:t>
              </a:r>
              <a:r>
                <a:rPr lang="en-US" sz="2000" spc="-15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biết</a:t>
              </a:r>
              <a:r>
                <a:rPr lang="en-US" sz="2000" spc="-15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chia </a:t>
              </a:r>
              <a:r>
                <a:rPr lang="en-US" sz="2000" spc="-15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sẽ</a:t>
              </a:r>
              <a:r>
                <a:rPr lang="en-US" sz="2000" spc="-15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sz="2000" spc="-15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yêu</a:t>
              </a:r>
              <a:r>
                <a:rPr lang="en-US" sz="2000" spc="-15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sz="2000" spc="-15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thương</a:t>
              </a:r>
              <a:r>
                <a:rPr lang="en-US" sz="2000" spc="-15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sz="2000" spc="-15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với</a:t>
              </a:r>
              <a:r>
                <a:rPr lang="en-US" sz="2000" spc="-15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sz="2000" spc="-15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mọi</a:t>
              </a:r>
              <a:r>
                <a:rPr lang="en-US" sz="2000" spc="-15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sz="2000" spc="-15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người</a:t>
              </a:r>
              <a:r>
                <a:rPr lang="en-US" sz="2000" spc="-15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sz="2000" spc="-15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xung</a:t>
              </a:r>
              <a:r>
                <a:rPr lang="en-US" sz="2000" spc="-15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sz="2000" spc="-15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quanh</a:t>
              </a:r>
              <a:r>
                <a:rPr lang="en-US" sz="2000" spc="-15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.</a:t>
              </a:r>
              <a:endParaRPr lang="vi-VN" sz="2000" spc="-150" dirty="0">
                <a:solidFill>
                  <a:srgbClr val="008080"/>
                </a:solidFill>
                <a:latin typeface="Roboto Medium" panose="02000000000000000000" pitchFamily="2" charset="0"/>
                <a:ea typeface="Roboto Medium" panose="02000000000000000000" pitchFamily="2" charset="0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CC328B73-89FD-462A-9E9B-4C2C5F84EBDF}"/>
              </a:ext>
            </a:extLst>
          </p:cNvPr>
          <p:cNvGrpSpPr/>
          <p:nvPr/>
        </p:nvGrpSpPr>
        <p:grpSpPr>
          <a:xfrm>
            <a:off x="7309877" y="1417912"/>
            <a:ext cx="2351672" cy="2921976"/>
            <a:chOff x="7460529" y="1470575"/>
            <a:chExt cx="2240844" cy="2757577"/>
          </a:xfrm>
        </p:grpSpPr>
        <p:grpSp>
          <p:nvGrpSpPr>
            <p:cNvPr id="102" name="组合 3">
              <a:extLst>
                <a:ext uri="{FF2B5EF4-FFF2-40B4-BE49-F238E27FC236}">
                  <a16:creationId xmlns:a16="http://schemas.microsoft.com/office/drawing/2014/main" id="{11C8C467-D878-411F-909E-616611A65B8A}"/>
                </a:ext>
              </a:extLst>
            </p:cNvPr>
            <p:cNvGrpSpPr/>
            <p:nvPr/>
          </p:nvGrpSpPr>
          <p:grpSpPr>
            <a:xfrm>
              <a:off x="7460529" y="1470575"/>
              <a:ext cx="2240844" cy="2757577"/>
              <a:chOff x="6087558" y="1809723"/>
              <a:chExt cx="2281499" cy="2016359"/>
            </a:xfrm>
          </p:grpSpPr>
          <p:sp>
            <p:nvSpPr>
              <p:cNvPr id="104" name="圆角矩形 13">
                <a:extLst>
                  <a:ext uri="{FF2B5EF4-FFF2-40B4-BE49-F238E27FC236}">
                    <a16:creationId xmlns:a16="http://schemas.microsoft.com/office/drawing/2014/main" id="{FB9E1A2D-9325-42FD-BED6-7B4179B2A44E}"/>
                  </a:ext>
                </a:extLst>
              </p:cNvPr>
              <p:cNvSpPr/>
              <p:nvPr/>
            </p:nvSpPr>
            <p:spPr>
              <a:xfrm>
                <a:off x="6087558" y="1809723"/>
                <a:ext cx="2281499" cy="2016359"/>
              </a:xfrm>
              <a:prstGeom prst="roundRect">
                <a:avLst>
                  <a:gd name="adj" fmla="val 6371"/>
                </a:avLst>
              </a:prstGeom>
              <a:solidFill>
                <a:srgbClr val="03A1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 dirty="0">
                  <a:solidFill>
                    <a:schemeClr val="tx1">
                      <a:lumMod val="50000"/>
                    </a:schemeClr>
                  </a:solidFill>
                  <a:latin typeface="字魂35号-经典雅黑" panose="02000000000000000000" pitchFamily="2" charset="-122"/>
                  <a:ea typeface="字魂35号-经典雅黑" panose="02000000000000000000" pitchFamily="2" charset="-122"/>
                </a:endParaRPr>
              </a:p>
            </p:txBody>
          </p:sp>
          <p:sp>
            <p:nvSpPr>
              <p:cNvPr id="105" name="圆角矩形 14">
                <a:extLst>
                  <a:ext uri="{FF2B5EF4-FFF2-40B4-BE49-F238E27FC236}">
                    <a16:creationId xmlns:a16="http://schemas.microsoft.com/office/drawing/2014/main" id="{CCD5EE51-AA90-4761-9C48-6AED4F6CD603}"/>
                  </a:ext>
                </a:extLst>
              </p:cNvPr>
              <p:cNvSpPr/>
              <p:nvPr/>
            </p:nvSpPr>
            <p:spPr>
              <a:xfrm>
                <a:off x="6141075" y="1860809"/>
                <a:ext cx="2159671" cy="1609780"/>
              </a:xfrm>
              <a:prstGeom prst="roundRect">
                <a:avLst>
                  <a:gd name="adj" fmla="val 6371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 dirty="0">
                  <a:solidFill>
                    <a:schemeClr val="tx1">
                      <a:lumMod val="50000"/>
                    </a:schemeClr>
                  </a:solidFill>
                  <a:latin typeface="字魂35号-经典雅黑" panose="02000000000000000000" pitchFamily="2" charset="-122"/>
                  <a:ea typeface="字魂35号-经典雅黑" panose="02000000000000000000" pitchFamily="2" charset="-122"/>
                </a:endParaRPr>
              </a:p>
            </p:txBody>
          </p:sp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9F4079CF-7765-4BC3-BC6C-375B7CD85F91}"/>
                </a:ext>
              </a:extLst>
            </p:cNvPr>
            <p:cNvSpPr txBox="1"/>
            <p:nvPr/>
          </p:nvSpPr>
          <p:spPr>
            <a:xfrm>
              <a:off x="7512497" y="1522324"/>
              <a:ext cx="2121187" cy="1539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000" spc="-15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Hai </a:t>
              </a:r>
              <a:r>
                <a:rPr lang="en-US" sz="2000" spc="-15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cháu</a:t>
              </a:r>
              <a:r>
                <a:rPr lang="en-US" sz="2000" spc="-15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sz="2000" spc="-15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bị</a:t>
              </a:r>
              <a:r>
                <a:rPr lang="en-US" sz="2000" spc="-15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sz="2000" spc="-15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tự</a:t>
              </a:r>
              <a:r>
                <a:rPr lang="en-US" sz="2000" spc="-15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sz="2000" spc="-15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kỷ</a:t>
              </a:r>
              <a:r>
                <a:rPr lang="en-US" sz="2000" spc="-15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sz="2000" spc="-15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nhẹ</a:t>
              </a:r>
              <a:r>
                <a:rPr lang="en-US" sz="2000" spc="-15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sz="2000" spc="-15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mặc</a:t>
              </a:r>
              <a:r>
                <a:rPr lang="en-US" sz="2000" spc="-15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sz="2000" spc="-15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dù</a:t>
              </a:r>
              <a:r>
                <a:rPr lang="en-US" sz="2000" spc="-15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sz="2000" spc="-15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có</a:t>
              </a:r>
              <a:r>
                <a:rPr lang="en-US" sz="2000" spc="-15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sz="2000" spc="-15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chút</a:t>
              </a:r>
              <a:r>
                <a:rPr lang="en-US" sz="2000" spc="-15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sz="2000" spc="-15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tiến</a:t>
              </a:r>
              <a:r>
                <a:rPr lang="en-US" sz="2000" spc="-15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sz="2000" spc="-15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bộ</a:t>
              </a:r>
              <a:r>
                <a:rPr lang="en-US" sz="2000" spc="-15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sz="2000" spc="-15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nhưng</a:t>
              </a:r>
              <a:r>
                <a:rPr lang="en-US" sz="2000" spc="-15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sz="2000" spc="-15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vẫn</a:t>
              </a:r>
              <a:r>
                <a:rPr lang="en-US" sz="2000" spc="-15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sz="2000" spc="-15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hạn</a:t>
              </a:r>
              <a:r>
                <a:rPr lang="en-US" sz="2000" spc="-15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sz="2000" spc="-15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chế</a:t>
              </a:r>
              <a:r>
                <a:rPr lang="en-US" sz="2000" spc="-15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sz="2000" spc="-15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hợp</a:t>
              </a:r>
              <a:r>
                <a:rPr lang="en-US" sz="2000" spc="-15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sz="2000" spc="-15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tác</a:t>
              </a:r>
              <a:r>
                <a:rPr lang="en-US" sz="2000" spc="-15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sz="2000" spc="-15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với</a:t>
              </a:r>
              <a:r>
                <a:rPr lang="en-US" sz="2000" spc="-15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sz="2000" spc="-15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cô</a:t>
              </a:r>
              <a:r>
                <a:rPr lang="en-US" sz="2000" spc="-15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sz="2000" spc="-15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và</a:t>
              </a:r>
              <a:r>
                <a:rPr lang="en-US" sz="2000" spc="-15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sz="2000" spc="-15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các</a:t>
              </a:r>
              <a:r>
                <a:rPr lang="en-US" sz="2000" spc="-15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sz="2000" spc="-15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bạn</a:t>
              </a:r>
              <a:r>
                <a:rPr lang="en-US" sz="2000" spc="-15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, </a:t>
              </a:r>
              <a:r>
                <a:rPr lang="en-US" sz="2000" spc="-15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vẫn</a:t>
              </a:r>
              <a:r>
                <a:rPr lang="en-US" sz="2000" spc="-15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hay </a:t>
              </a:r>
              <a:r>
                <a:rPr lang="en-US" sz="2000" spc="-15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chơi</a:t>
              </a:r>
              <a:r>
                <a:rPr lang="en-US" sz="2000" spc="-15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sz="2000" spc="-15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một</a:t>
              </a:r>
              <a:r>
                <a:rPr lang="en-US" sz="2000" spc="-15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sz="2000" spc="-15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mình</a:t>
              </a:r>
              <a:r>
                <a:rPr lang="en-US" sz="2000" spc="-15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, </a:t>
              </a:r>
              <a:r>
                <a:rPr lang="en-US" sz="2000" spc="-15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mất</a:t>
              </a:r>
              <a:r>
                <a:rPr lang="en-US" sz="2000" spc="-15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sz="2000" spc="-15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tập</a:t>
              </a:r>
              <a:r>
                <a:rPr lang="en-US" sz="2000" spc="-15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sz="2000" spc="-15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trung</a:t>
              </a:r>
              <a:r>
                <a:rPr lang="en-US" sz="2000" spc="-15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sz="2000" spc="-15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chú</a:t>
              </a:r>
              <a:r>
                <a:rPr lang="en-US" sz="2000" spc="-15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ý.</a:t>
              </a: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078EBF0B-A0CD-4284-AC9C-964A8B0728C1}"/>
              </a:ext>
            </a:extLst>
          </p:cNvPr>
          <p:cNvGrpSpPr/>
          <p:nvPr/>
        </p:nvGrpSpPr>
        <p:grpSpPr>
          <a:xfrm>
            <a:off x="9746250" y="1498979"/>
            <a:ext cx="2247200" cy="2332789"/>
            <a:chOff x="9809502" y="1540436"/>
            <a:chExt cx="2132712" cy="2201541"/>
          </a:xfrm>
        </p:grpSpPr>
        <p:sp>
          <p:nvSpPr>
            <p:cNvPr id="110" name="圆角矩形 16">
              <a:extLst>
                <a:ext uri="{FF2B5EF4-FFF2-40B4-BE49-F238E27FC236}">
                  <a16:creationId xmlns:a16="http://schemas.microsoft.com/office/drawing/2014/main" id="{18944C63-B58C-45C7-A390-9CB53EAC8762}"/>
                </a:ext>
              </a:extLst>
            </p:cNvPr>
            <p:cNvSpPr/>
            <p:nvPr/>
          </p:nvSpPr>
          <p:spPr>
            <a:xfrm>
              <a:off x="9821028" y="1540436"/>
              <a:ext cx="2121186" cy="2201541"/>
            </a:xfrm>
            <a:prstGeom prst="roundRect">
              <a:avLst>
                <a:gd name="adj" fmla="val 637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>
                    <a:lumMod val="50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F092C88A-FB71-4A6A-9911-DC0279D80402}"/>
                </a:ext>
              </a:extLst>
            </p:cNvPr>
            <p:cNvSpPr txBox="1"/>
            <p:nvPr/>
          </p:nvSpPr>
          <p:spPr>
            <a:xfrm>
              <a:off x="9809502" y="1558281"/>
              <a:ext cx="2121187" cy="3775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endParaRPr lang="en-US" sz="2000" spc="-150" dirty="0">
                <a:solidFill>
                  <a:srgbClr val="008080"/>
                </a:solidFill>
                <a:latin typeface="Roboto Medium" panose="02000000000000000000" pitchFamily="2" charset="0"/>
                <a:ea typeface="Roboto Medium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3327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4098A9-0CFA-7199-A01F-1E202DDEF2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04961A9-1A53-9FAB-D8A9-F04025CBED1C}"/>
              </a:ext>
            </a:extLst>
          </p:cNvPr>
          <p:cNvSpPr/>
          <p:nvPr/>
        </p:nvSpPr>
        <p:spPr>
          <a:xfrm>
            <a:off x="-1" y="5792"/>
            <a:ext cx="2318763" cy="6851848"/>
          </a:xfrm>
          <a:prstGeom prst="roundRect">
            <a:avLst>
              <a:gd name="adj" fmla="val 0"/>
            </a:avLst>
          </a:prstGeom>
          <a:solidFill>
            <a:srgbClr val="EF3078"/>
          </a:solidFill>
          <a:ln>
            <a:noFill/>
          </a:ln>
          <a:effectLst>
            <a:outerShdw blurRad="127000" dist="127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56211C-5F4E-7E15-FF03-B72C457ED123}"/>
              </a:ext>
            </a:extLst>
          </p:cNvPr>
          <p:cNvSpPr txBox="1"/>
          <p:nvPr/>
        </p:nvSpPr>
        <p:spPr>
          <a:xfrm>
            <a:off x="105848" y="1942719"/>
            <a:ext cx="20143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Arial" panose="020B0604020202020204" pitchFamily="34" charset="0"/>
              </a:rPr>
              <a:t>KẾT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Arial" panose="020B0604020202020204" pitchFamily="34" charset="0"/>
              </a:rPr>
              <a:t>LUẬN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5EBDBAC0-8E5C-41CD-BB88-53E89F8DD5E8}"/>
              </a:ext>
            </a:extLst>
          </p:cNvPr>
          <p:cNvSpPr txBox="1"/>
          <p:nvPr/>
        </p:nvSpPr>
        <p:spPr>
          <a:xfrm>
            <a:off x="635532" y="926697"/>
            <a:ext cx="11061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III.</a:t>
            </a:r>
          </a:p>
        </p:txBody>
      </p:sp>
      <p:sp>
        <p:nvSpPr>
          <p:cNvPr id="45" name="Freeform 3">
            <a:extLst>
              <a:ext uri="{FF2B5EF4-FFF2-40B4-BE49-F238E27FC236}">
                <a16:creationId xmlns:a16="http://schemas.microsoft.com/office/drawing/2014/main" id="{66B23067-F21E-4AA4-9C16-B9550776330A}"/>
              </a:ext>
            </a:extLst>
          </p:cNvPr>
          <p:cNvSpPr/>
          <p:nvPr/>
        </p:nvSpPr>
        <p:spPr>
          <a:xfrm flipH="1">
            <a:off x="156399" y="4299266"/>
            <a:ext cx="2181092" cy="2558733"/>
          </a:xfrm>
          <a:custGeom>
            <a:avLst/>
            <a:gdLst/>
            <a:ahLst/>
            <a:cxnLst/>
            <a:rect l="l" t="t" r="r" b="b"/>
            <a:pathLst>
              <a:path w="1646292" h="2166173">
                <a:moveTo>
                  <a:pt x="0" y="0"/>
                </a:moveTo>
                <a:lnTo>
                  <a:pt x="1646292" y="0"/>
                </a:lnTo>
                <a:lnTo>
                  <a:pt x="1646292" y="2166173"/>
                </a:lnTo>
                <a:lnTo>
                  <a:pt x="0" y="21661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244C1A61-D841-44C3-AE99-3006E3DF55C2}"/>
              </a:ext>
            </a:extLst>
          </p:cNvPr>
          <p:cNvGrpSpPr/>
          <p:nvPr/>
        </p:nvGrpSpPr>
        <p:grpSpPr>
          <a:xfrm>
            <a:off x="681908" y="214876"/>
            <a:ext cx="773510" cy="568309"/>
            <a:chOff x="4100964" y="5824010"/>
            <a:chExt cx="789981" cy="568309"/>
          </a:xfrm>
        </p:grpSpPr>
        <p:sp>
          <p:nvSpPr>
            <p:cNvPr id="68" name="Hình tự do: Hình 92">
              <a:extLst>
                <a:ext uri="{FF2B5EF4-FFF2-40B4-BE49-F238E27FC236}">
                  <a16:creationId xmlns:a16="http://schemas.microsoft.com/office/drawing/2014/main" id="{23FE3966-6DD8-4AD6-8DC0-F5589C5C30E1}"/>
                </a:ext>
              </a:extLst>
            </p:cNvPr>
            <p:cNvSpPr/>
            <p:nvPr/>
          </p:nvSpPr>
          <p:spPr>
            <a:xfrm>
              <a:off x="4100964" y="5876469"/>
              <a:ext cx="789981" cy="515850"/>
            </a:xfrm>
            <a:custGeom>
              <a:avLst/>
              <a:gdLst>
                <a:gd name="connsiteX0" fmla="*/ 781050 w 838200"/>
                <a:gd name="connsiteY0" fmla="*/ 0 h 561975"/>
                <a:gd name="connsiteX1" fmla="*/ 781050 w 838200"/>
                <a:gd name="connsiteY1" fmla="*/ 466725 h 561975"/>
                <a:gd name="connsiteX2" fmla="*/ 57150 w 838200"/>
                <a:gd name="connsiteY2" fmla="*/ 466725 h 561975"/>
                <a:gd name="connsiteX3" fmla="*/ 57150 w 838200"/>
                <a:gd name="connsiteY3" fmla="*/ 0 h 561975"/>
                <a:gd name="connsiteX4" fmla="*/ 0 w 838200"/>
                <a:gd name="connsiteY4" fmla="*/ 0 h 561975"/>
                <a:gd name="connsiteX5" fmla="*/ 0 w 838200"/>
                <a:gd name="connsiteY5" fmla="*/ 533400 h 561975"/>
                <a:gd name="connsiteX6" fmla="*/ 333375 w 838200"/>
                <a:gd name="connsiteY6" fmla="*/ 533400 h 561975"/>
                <a:gd name="connsiteX7" fmla="*/ 361950 w 838200"/>
                <a:gd name="connsiteY7" fmla="*/ 561975 h 561975"/>
                <a:gd name="connsiteX8" fmla="*/ 476250 w 838200"/>
                <a:gd name="connsiteY8" fmla="*/ 561975 h 561975"/>
                <a:gd name="connsiteX9" fmla="*/ 504825 w 838200"/>
                <a:gd name="connsiteY9" fmla="*/ 533400 h 561975"/>
                <a:gd name="connsiteX10" fmla="*/ 838200 w 838200"/>
                <a:gd name="connsiteY10" fmla="*/ 533400 h 561975"/>
                <a:gd name="connsiteX11" fmla="*/ 838200 w 838200"/>
                <a:gd name="connsiteY11" fmla="*/ 0 h 561975"/>
                <a:gd name="connsiteX12" fmla="*/ 781050 w 838200"/>
                <a:gd name="connsiteY12" fmla="*/ 0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38200" h="561975">
                  <a:moveTo>
                    <a:pt x="781050" y="0"/>
                  </a:moveTo>
                  <a:lnTo>
                    <a:pt x="781050" y="466725"/>
                  </a:lnTo>
                  <a:lnTo>
                    <a:pt x="57150" y="466725"/>
                  </a:lnTo>
                  <a:lnTo>
                    <a:pt x="57150" y="0"/>
                  </a:lnTo>
                  <a:lnTo>
                    <a:pt x="0" y="0"/>
                  </a:lnTo>
                  <a:lnTo>
                    <a:pt x="0" y="533400"/>
                  </a:lnTo>
                  <a:lnTo>
                    <a:pt x="333375" y="533400"/>
                  </a:lnTo>
                  <a:cubicBezTo>
                    <a:pt x="333375" y="549593"/>
                    <a:pt x="345758" y="561975"/>
                    <a:pt x="361950" y="561975"/>
                  </a:cubicBezTo>
                  <a:lnTo>
                    <a:pt x="476250" y="561975"/>
                  </a:lnTo>
                  <a:cubicBezTo>
                    <a:pt x="492443" y="561975"/>
                    <a:pt x="504825" y="549593"/>
                    <a:pt x="504825" y="533400"/>
                  </a:cubicBezTo>
                  <a:lnTo>
                    <a:pt x="838200" y="533400"/>
                  </a:lnTo>
                  <a:lnTo>
                    <a:pt x="838200" y="0"/>
                  </a:lnTo>
                  <a:lnTo>
                    <a:pt x="781050" y="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Hình tự do: Hình 93">
              <a:extLst>
                <a:ext uri="{FF2B5EF4-FFF2-40B4-BE49-F238E27FC236}">
                  <a16:creationId xmlns:a16="http://schemas.microsoft.com/office/drawing/2014/main" id="{5B326F98-B3C2-4EA3-B9F9-12089E8227C4}"/>
                </a:ext>
              </a:extLst>
            </p:cNvPr>
            <p:cNvSpPr/>
            <p:nvPr/>
          </p:nvSpPr>
          <p:spPr>
            <a:xfrm>
              <a:off x="4179240" y="5824010"/>
              <a:ext cx="610442" cy="445904"/>
            </a:xfrm>
            <a:custGeom>
              <a:avLst/>
              <a:gdLst>
                <a:gd name="connsiteX0" fmla="*/ 647700 w 647700"/>
                <a:gd name="connsiteY0" fmla="*/ 0 h 485775"/>
                <a:gd name="connsiteX1" fmla="*/ 0 w 647700"/>
                <a:gd name="connsiteY1" fmla="*/ 0 h 485775"/>
                <a:gd name="connsiteX2" fmla="*/ 0 w 647700"/>
                <a:gd name="connsiteY2" fmla="*/ 485775 h 485775"/>
                <a:gd name="connsiteX3" fmla="*/ 647700 w 647700"/>
                <a:gd name="connsiteY3" fmla="*/ 485775 h 485775"/>
                <a:gd name="connsiteX4" fmla="*/ 647700 w 647700"/>
                <a:gd name="connsiteY4" fmla="*/ 0 h 485775"/>
                <a:gd name="connsiteX5" fmla="*/ 57150 w 647700"/>
                <a:gd name="connsiteY5" fmla="*/ 57150 h 485775"/>
                <a:gd name="connsiteX6" fmla="*/ 304800 w 647700"/>
                <a:gd name="connsiteY6" fmla="*/ 57150 h 485775"/>
                <a:gd name="connsiteX7" fmla="*/ 304800 w 647700"/>
                <a:gd name="connsiteY7" fmla="*/ 428625 h 485775"/>
                <a:gd name="connsiteX8" fmla="*/ 57150 w 647700"/>
                <a:gd name="connsiteY8" fmla="*/ 428625 h 485775"/>
                <a:gd name="connsiteX9" fmla="*/ 57150 w 647700"/>
                <a:gd name="connsiteY9" fmla="*/ 57150 h 485775"/>
                <a:gd name="connsiteX10" fmla="*/ 590550 w 647700"/>
                <a:gd name="connsiteY10" fmla="*/ 428625 h 485775"/>
                <a:gd name="connsiteX11" fmla="*/ 342900 w 647700"/>
                <a:gd name="connsiteY11" fmla="*/ 428625 h 485775"/>
                <a:gd name="connsiteX12" fmla="*/ 342900 w 647700"/>
                <a:gd name="connsiteY12" fmla="*/ 57150 h 485775"/>
                <a:gd name="connsiteX13" fmla="*/ 590550 w 647700"/>
                <a:gd name="connsiteY13" fmla="*/ 57150 h 485775"/>
                <a:gd name="connsiteX14" fmla="*/ 590550 w 647700"/>
                <a:gd name="connsiteY14" fmla="*/ 42862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47700" h="485775">
                  <a:moveTo>
                    <a:pt x="647700" y="0"/>
                  </a:moveTo>
                  <a:lnTo>
                    <a:pt x="0" y="0"/>
                  </a:lnTo>
                  <a:lnTo>
                    <a:pt x="0" y="485775"/>
                  </a:lnTo>
                  <a:lnTo>
                    <a:pt x="647700" y="485775"/>
                  </a:lnTo>
                  <a:lnTo>
                    <a:pt x="647700" y="0"/>
                  </a:lnTo>
                  <a:close/>
                  <a:moveTo>
                    <a:pt x="57150" y="57150"/>
                  </a:moveTo>
                  <a:lnTo>
                    <a:pt x="304800" y="57150"/>
                  </a:lnTo>
                  <a:lnTo>
                    <a:pt x="304800" y="428625"/>
                  </a:lnTo>
                  <a:lnTo>
                    <a:pt x="57150" y="428625"/>
                  </a:lnTo>
                  <a:lnTo>
                    <a:pt x="57150" y="57150"/>
                  </a:lnTo>
                  <a:close/>
                  <a:moveTo>
                    <a:pt x="590550" y="428625"/>
                  </a:moveTo>
                  <a:lnTo>
                    <a:pt x="342900" y="428625"/>
                  </a:lnTo>
                  <a:lnTo>
                    <a:pt x="342900" y="57150"/>
                  </a:lnTo>
                  <a:lnTo>
                    <a:pt x="590550" y="57150"/>
                  </a:lnTo>
                  <a:lnTo>
                    <a:pt x="590550" y="42862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Hình tự do: Hình 94">
              <a:extLst>
                <a:ext uri="{FF2B5EF4-FFF2-40B4-BE49-F238E27FC236}">
                  <a16:creationId xmlns:a16="http://schemas.microsoft.com/office/drawing/2014/main" id="{1DEE473A-C132-4E32-9A88-CA64CDB2809C}"/>
                </a:ext>
              </a:extLst>
            </p:cNvPr>
            <p:cNvSpPr/>
            <p:nvPr/>
          </p:nvSpPr>
          <p:spPr>
            <a:xfrm>
              <a:off x="4546802" y="5963901"/>
              <a:ext cx="125680" cy="26230"/>
            </a:xfrm>
            <a:custGeom>
              <a:avLst/>
              <a:gdLst>
                <a:gd name="connsiteX0" fmla="*/ 0 w 133350"/>
                <a:gd name="connsiteY0" fmla="*/ 0 h 28575"/>
                <a:gd name="connsiteX1" fmla="*/ 133350 w 133350"/>
                <a:gd name="connsiteY1" fmla="*/ 0 h 28575"/>
                <a:gd name="connsiteX2" fmla="*/ 133350 w 133350"/>
                <a:gd name="connsiteY2" fmla="*/ 28575 h 28575"/>
                <a:gd name="connsiteX3" fmla="*/ 0 w 133350"/>
                <a:gd name="connsiteY3" fmla="*/ 2857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350" h="28575">
                  <a:moveTo>
                    <a:pt x="0" y="0"/>
                  </a:moveTo>
                  <a:lnTo>
                    <a:pt x="133350" y="0"/>
                  </a:lnTo>
                  <a:lnTo>
                    <a:pt x="133350" y="28575"/>
                  </a:lnTo>
                  <a:lnTo>
                    <a:pt x="0" y="2857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Hình tự do: Hình 95">
              <a:extLst>
                <a:ext uri="{FF2B5EF4-FFF2-40B4-BE49-F238E27FC236}">
                  <a16:creationId xmlns:a16="http://schemas.microsoft.com/office/drawing/2014/main" id="{386C8774-D2CE-4585-B3F8-28D03EDB08E3}"/>
                </a:ext>
              </a:extLst>
            </p:cNvPr>
            <p:cNvSpPr/>
            <p:nvPr/>
          </p:nvSpPr>
          <p:spPr>
            <a:xfrm>
              <a:off x="4546802" y="6016360"/>
              <a:ext cx="125680" cy="26230"/>
            </a:xfrm>
            <a:custGeom>
              <a:avLst/>
              <a:gdLst>
                <a:gd name="connsiteX0" fmla="*/ 0 w 133350"/>
                <a:gd name="connsiteY0" fmla="*/ 0 h 28575"/>
                <a:gd name="connsiteX1" fmla="*/ 133350 w 133350"/>
                <a:gd name="connsiteY1" fmla="*/ 0 h 28575"/>
                <a:gd name="connsiteX2" fmla="*/ 133350 w 133350"/>
                <a:gd name="connsiteY2" fmla="*/ 28575 h 28575"/>
                <a:gd name="connsiteX3" fmla="*/ 0 w 133350"/>
                <a:gd name="connsiteY3" fmla="*/ 2857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350" h="28575">
                  <a:moveTo>
                    <a:pt x="0" y="0"/>
                  </a:moveTo>
                  <a:lnTo>
                    <a:pt x="133350" y="0"/>
                  </a:lnTo>
                  <a:lnTo>
                    <a:pt x="133350" y="28575"/>
                  </a:lnTo>
                  <a:lnTo>
                    <a:pt x="0" y="2857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Hình tự do: Hình 96">
              <a:extLst>
                <a:ext uri="{FF2B5EF4-FFF2-40B4-BE49-F238E27FC236}">
                  <a16:creationId xmlns:a16="http://schemas.microsoft.com/office/drawing/2014/main" id="{0D9120DD-6319-4B22-A2BB-1CC0ABC0C970}"/>
                </a:ext>
              </a:extLst>
            </p:cNvPr>
            <p:cNvSpPr/>
            <p:nvPr/>
          </p:nvSpPr>
          <p:spPr>
            <a:xfrm>
              <a:off x="4541241" y="6068820"/>
              <a:ext cx="87077" cy="26230"/>
            </a:xfrm>
            <a:custGeom>
              <a:avLst/>
              <a:gdLst>
                <a:gd name="connsiteX0" fmla="*/ 0 w 92392"/>
                <a:gd name="connsiteY0" fmla="*/ 0 h 28575"/>
                <a:gd name="connsiteX1" fmla="*/ 92392 w 92392"/>
                <a:gd name="connsiteY1" fmla="*/ 0 h 28575"/>
                <a:gd name="connsiteX2" fmla="*/ 92392 w 92392"/>
                <a:gd name="connsiteY2" fmla="*/ 28575 h 28575"/>
                <a:gd name="connsiteX3" fmla="*/ 0 w 92392"/>
                <a:gd name="connsiteY3" fmla="*/ 2857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92" h="28575">
                  <a:moveTo>
                    <a:pt x="0" y="0"/>
                  </a:moveTo>
                  <a:lnTo>
                    <a:pt x="92392" y="0"/>
                  </a:lnTo>
                  <a:lnTo>
                    <a:pt x="92392" y="28575"/>
                  </a:lnTo>
                  <a:lnTo>
                    <a:pt x="0" y="2857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4" name="Freeform 8">
            <a:extLst>
              <a:ext uri="{FF2B5EF4-FFF2-40B4-BE49-F238E27FC236}">
                <a16:creationId xmlns:a16="http://schemas.microsoft.com/office/drawing/2014/main" id="{C5DC523C-BB6A-4F35-8BE5-21582D2E64FD}"/>
              </a:ext>
            </a:extLst>
          </p:cNvPr>
          <p:cNvSpPr/>
          <p:nvPr/>
        </p:nvSpPr>
        <p:spPr>
          <a:xfrm>
            <a:off x="2673215" y="0"/>
            <a:ext cx="1478693" cy="1425121"/>
          </a:xfrm>
          <a:custGeom>
            <a:avLst/>
            <a:gdLst/>
            <a:ahLst/>
            <a:cxnLst/>
            <a:rect l="l" t="t" r="r" b="b"/>
            <a:pathLst>
              <a:path w="4497674" h="4114800">
                <a:moveTo>
                  <a:pt x="0" y="0"/>
                </a:moveTo>
                <a:lnTo>
                  <a:pt x="4497674" y="0"/>
                </a:lnTo>
                <a:lnTo>
                  <a:pt x="44976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AFC075B1-27F7-4FB5-9BBF-AF2B17C90B37}"/>
              </a:ext>
            </a:extLst>
          </p:cNvPr>
          <p:cNvGrpSpPr/>
          <p:nvPr/>
        </p:nvGrpSpPr>
        <p:grpSpPr>
          <a:xfrm>
            <a:off x="5163837" y="175885"/>
            <a:ext cx="4577427" cy="674026"/>
            <a:chOff x="4159936" y="271738"/>
            <a:chExt cx="4028761" cy="674026"/>
          </a:xfrm>
        </p:grpSpPr>
        <p:sp>
          <p:nvSpPr>
            <p:cNvPr id="112" name="Rectangle: Rounded Corners 4">
              <a:extLst>
                <a:ext uri="{FF2B5EF4-FFF2-40B4-BE49-F238E27FC236}">
                  <a16:creationId xmlns:a16="http://schemas.microsoft.com/office/drawing/2014/main" id="{A6655055-6D82-4DB9-8825-99414521504E}"/>
                </a:ext>
              </a:extLst>
            </p:cNvPr>
            <p:cNvSpPr/>
            <p:nvPr/>
          </p:nvSpPr>
          <p:spPr>
            <a:xfrm>
              <a:off x="4173246" y="274905"/>
              <a:ext cx="4015451" cy="670859"/>
            </a:xfrm>
            <a:prstGeom prst="roundRect">
              <a:avLst>
                <a:gd name="adj" fmla="val 12408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" dist="127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Rectangle: Rounded Corners 4">
              <a:extLst>
                <a:ext uri="{FF2B5EF4-FFF2-40B4-BE49-F238E27FC236}">
                  <a16:creationId xmlns:a16="http://schemas.microsoft.com/office/drawing/2014/main" id="{92D56635-39A4-445F-8D4C-1F91E57A3F17}"/>
                </a:ext>
              </a:extLst>
            </p:cNvPr>
            <p:cNvSpPr/>
            <p:nvPr/>
          </p:nvSpPr>
          <p:spPr>
            <a:xfrm>
              <a:off x="4159936" y="271738"/>
              <a:ext cx="692746" cy="670859"/>
            </a:xfrm>
            <a:prstGeom prst="roundRect">
              <a:avLst>
                <a:gd name="adj" fmla="val 12408"/>
              </a:avLst>
            </a:prstGeom>
            <a:solidFill>
              <a:srgbClr val="FFC000"/>
            </a:solidFill>
            <a:ln>
              <a:noFill/>
            </a:ln>
            <a:effectLst>
              <a:outerShdw blurRad="127000" dist="127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TextBox 8">
              <a:extLst>
                <a:ext uri="{FF2B5EF4-FFF2-40B4-BE49-F238E27FC236}">
                  <a16:creationId xmlns:a16="http://schemas.microsoft.com/office/drawing/2014/main" id="{DA5F6832-67C4-46A3-90FF-DC4408613D74}"/>
                </a:ext>
              </a:extLst>
            </p:cNvPr>
            <p:cNvSpPr txBox="1"/>
            <p:nvPr/>
          </p:nvSpPr>
          <p:spPr>
            <a:xfrm>
              <a:off x="4820263" y="330155"/>
              <a:ext cx="33684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Arial" panose="020B0604020202020204" pitchFamily="34" charset="0"/>
                </a:rPr>
                <a:t>1.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Arial" panose="020B0604020202020204" pitchFamily="34" charset="0"/>
                </a:rPr>
                <a:t>Bài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Arial" panose="020B0604020202020204" pitchFamily="34" charset="0"/>
                </a:rPr>
                <a:t>học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Arial" panose="020B0604020202020204" pitchFamily="34" charset="0"/>
                </a:rPr>
                <a:t>kinh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Arial" panose="020B0604020202020204" pitchFamily="34" charset="0"/>
                </a:rPr>
                <a:t>nghiệm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15" name="Freeform: Shape 13">
              <a:extLst>
                <a:ext uri="{FF2B5EF4-FFF2-40B4-BE49-F238E27FC236}">
                  <a16:creationId xmlns:a16="http://schemas.microsoft.com/office/drawing/2014/main" id="{FFDD4D0D-4E29-4C7C-A24B-9B555F9C9B01}"/>
                </a:ext>
              </a:extLst>
            </p:cNvPr>
            <p:cNvSpPr/>
            <p:nvPr/>
          </p:nvSpPr>
          <p:spPr>
            <a:xfrm>
              <a:off x="4426698" y="720159"/>
              <a:ext cx="255590" cy="90166"/>
            </a:xfrm>
            <a:custGeom>
              <a:avLst/>
              <a:gdLst>
                <a:gd name="connsiteX0" fmla="*/ 243521 w 255590"/>
                <a:gd name="connsiteY0" fmla="*/ 55378 h 90166"/>
                <a:gd name="connsiteX1" fmla="*/ 226481 w 255590"/>
                <a:gd name="connsiteY1" fmla="*/ 14909 h 90166"/>
                <a:gd name="connsiteX2" fmla="*/ 222222 w 255590"/>
                <a:gd name="connsiteY2" fmla="*/ 10650 h 90166"/>
                <a:gd name="connsiteX3" fmla="*/ 14909 w 255590"/>
                <a:gd name="connsiteY3" fmla="*/ 0 h 90166"/>
                <a:gd name="connsiteX4" fmla="*/ 12780 w 255590"/>
                <a:gd name="connsiteY4" fmla="*/ 1420 h 90166"/>
                <a:gd name="connsiteX5" fmla="*/ 0 w 255590"/>
                <a:gd name="connsiteY5" fmla="*/ 26269 h 90166"/>
                <a:gd name="connsiteX6" fmla="*/ 0 w 255590"/>
                <a:gd name="connsiteY6" fmla="*/ 90167 h 90166"/>
                <a:gd name="connsiteX7" fmla="*/ 255590 w 255590"/>
                <a:gd name="connsiteY7" fmla="*/ 90167 h 90166"/>
                <a:gd name="connsiteX8" fmla="*/ 255590 w 255590"/>
                <a:gd name="connsiteY8" fmla="*/ 67447 h 90166"/>
                <a:gd name="connsiteX9" fmla="*/ 243521 w 255590"/>
                <a:gd name="connsiteY9" fmla="*/ 55378 h 90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5590" h="90166">
                  <a:moveTo>
                    <a:pt x="243521" y="55378"/>
                  </a:moveTo>
                  <a:cubicBezTo>
                    <a:pt x="232871" y="44728"/>
                    <a:pt x="226481" y="29819"/>
                    <a:pt x="226481" y="14909"/>
                  </a:cubicBezTo>
                  <a:lnTo>
                    <a:pt x="222222" y="10650"/>
                  </a:lnTo>
                  <a:cubicBezTo>
                    <a:pt x="157614" y="50408"/>
                    <a:pt x="75257" y="46148"/>
                    <a:pt x="14909" y="0"/>
                  </a:cubicBezTo>
                  <a:lnTo>
                    <a:pt x="12780" y="1420"/>
                  </a:lnTo>
                  <a:cubicBezTo>
                    <a:pt x="4970" y="7100"/>
                    <a:pt x="0" y="16329"/>
                    <a:pt x="0" y="26269"/>
                  </a:cubicBezTo>
                  <a:lnTo>
                    <a:pt x="0" y="90167"/>
                  </a:lnTo>
                  <a:lnTo>
                    <a:pt x="255590" y="90167"/>
                  </a:lnTo>
                  <a:lnTo>
                    <a:pt x="255590" y="67447"/>
                  </a:lnTo>
                  <a:lnTo>
                    <a:pt x="243521" y="55378"/>
                  </a:lnTo>
                  <a:close/>
                </a:path>
              </a:pathLst>
            </a:custGeom>
            <a:solidFill>
              <a:schemeClr val="bg1"/>
            </a:solidFill>
            <a:ln w="70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Freeform: Shape 14">
              <a:extLst>
                <a:ext uri="{FF2B5EF4-FFF2-40B4-BE49-F238E27FC236}">
                  <a16:creationId xmlns:a16="http://schemas.microsoft.com/office/drawing/2014/main" id="{50F7E630-232C-48E4-8277-7FE845118974}"/>
                </a:ext>
              </a:extLst>
            </p:cNvPr>
            <p:cNvSpPr/>
            <p:nvPr/>
          </p:nvSpPr>
          <p:spPr>
            <a:xfrm>
              <a:off x="4687258" y="438161"/>
              <a:ext cx="101664" cy="127223"/>
            </a:xfrm>
            <a:custGeom>
              <a:avLst/>
              <a:gdLst>
                <a:gd name="connsiteX0" fmla="*/ 48278 w 101664"/>
                <a:gd name="connsiteY0" fmla="*/ 127224 h 127223"/>
                <a:gd name="connsiteX1" fmla="*/ 100816 w 101664"/>
                <a:gd name="connsiteY1" fmla="*/ 53386 h 127223"/>
                <a:gd name="connsiteX2" fmla="*/ 26979 w 101664"/>
                <a:gd name="connsiteY2" fmla="*/ 848 h 127223"/>
                <a:gd name="connsiteX3" fmla="*/ 0 w 101664"/>
                <a:gd name="connsiteY3" fmla="*/ 12208 h 127223"/>
                <a:gd name="connsiteX4" fmla="*/ 48278 w 101664"/>
                <a:gd name="connsiteY4" fmla="*/ 127224 h 127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664" h="127223">
                  <a:moveTo>
                    <a:pt x="48278" y="127224"/>
                  </a:moveTo>
                  <a:cubicBezTo>
                    <a:pt x="83067" y="121544"/>
                    <a:pt x="106496" y="88175"/>
                    <a:pt x="100816" y="53386"/>
                  </a:cubicBezTo>
                  <a:cubicBezTo>
                    <a:pt x="95136" y="18598"/>
                    <a:pt x="61768" y="-4831"/>
                    <a:pt x="26979" y="848"/>
                  </a:cubicBezTo>
                  <a:cubicBezTo>
                    <a:pt x="17039" y="2268"/>
                    <a:pt x="7810" y="6528"/>
                    <a:pt x="0" y="12208"/>
                  </a:cubicBezTo>
                  <a:cubicBezTo>
                    <a:pt x="29109" y="43447"/>
                    <a:pt x="46148" y="83915"/>
                    <a:pt x="48278" y="127224"/>
                  </a:cubicBezTo>
                  <a:close/>
                </a:path>
              </a:pathLst>
            </a:custGeom>
            <a:solidFill>
              <a:schemeClr val="bg1"/>
            </a:solidFill>
            <a:ln w="70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Freeform: Shape 15">
              <a:extLst>
                <a:ext uri="{FF2B5EF4-FFF2-40B4-BE49-F238E27FC236}">
                  <a16:creationId xmlns:a16="http://schemas.microsoft.com/office/drawing/2014/main" id="{2E435090-9B80-4051-9ED4-E0AD14F28DCD}"/>
                </a:ext>
              </a:extLst>
            </p:cNvPr>
            <p:cNvSpPr/>
            <p:nvPr/>
          </p:nvSpPr>
          <p:spPr>
            <a:xfrm>
              <a:off x="4708558" y="583844"/>
              <a:ext cx="144124" cy="127085"/>
            </a:xfrm>
            <a:custGeom>
              <a:avLst/>
              <a:gdLst>
                <a:gd name="connsiteX0" fmla="*/ 131345 w 144124"/>
                <a:gd name="connsiteY0" fmla="*/ 37629 h 127085"/>
                <a:gd name="connsiteX1" fmla="*/ 68867 w 144124"/>
                <a:gd name="connsiteY1" fmla="*/ 7810 h 127085"/>
                <a:gd name="connsiteX2" fmla="*/ 26979 w 144124"/>
                <a:gd name="connsiteY2" fmla="*/ 0 h 127085"/>
                <a:gd name="connsiteX3" fmla="*/ 0 w 144124"/>
                <a:gd name="connsiteY3" fmla="*/ 86617 h 127085"/>
                <a:gd name="connsiteX4" fmla="*/ 4260 w 144124"/>
                <a:gd name="connsiteY4" fmla="*/ 90877 h 127085"/>
                <a:gd name="connsiteX5" fmla="*/ 44728 w 144124"/>
                <a:gd name="connsiteY5" fmla="*/ 107916 h 127085"/>
                <a:gd name="connsiteX6" fmla="*/ 63898 w 144124"/>
                <a:gd name="connsiteY6" fmla="*/ 127085 h 127085"/>
                <a:gd name="connsiteX7" fmla="*/ 144125 w 144124"/>
                <a:gd name="connsiteY7" fmla="*/ 127085 h 127085"/>
                <a:gd name="connsiteX8" fmla="*/ 144125 w 144124"/>
                <a:gd name="connsiteY8" fmla="*/ 63188 h 127085"/>
                <a:gd name="connsiteX9" fmla="*/ 131345 w 144124"/>
                <a:gd name="connsiteY9" fmla="*/ 37629 h 127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4124" h="127085">
                  <a:moveTo>
                    <a:pt x="131345" y="37629"/>
                  </a:moveTo>
                  <a:cubicBezTo>
                    <a:pt x="112886" y="23429"/>
                    <a:pt x="91587" y="12780"/>
                    <a:pt x="68867" y="7810"/>
                  </a:cubicBezTo>
                  <a:cubicBezTo>
                    <a:pt x="55378" y="3550"/>
                    <a:pt x="41178" y="1420"/>
                    <a:pt x="26979" y="0"/>
                  </a:cubicBezTo>
                  <a:cubicBezTo>
                    <a:pt x="25559" y="30529"/>
                    <a:pt x="16329" y="60348"/>
                    <a:pt x="0" y="86617"/>
                  </a:cubicBezTo>
                  <a:lnTo>
                    <a:pt x="4260" y="90877"/>
                  </a:lnTo>
                  <a:cubicBezTo>
                    <a:pt x="19169" y="90877"/>
                    <a:pt x="34079" y="97266"/>
                    <a:pt x="44728" y="107916"/>
                  </a:cubicBezTo>
                  <a:lnTo>
                    <a:pt x="63898" y="127085"/>
                  </a:lnTo>
                  <a:lnTo>
                    <a:pt x="144125" y="127085"/>
                  </a:lnTo>
                  <a:lnTo>
                    <a:pt x="144125" y="63188"/>
                  </a:lnTo>
                  <a:cubicBezTo>
                    <a:pt x="144125" y="53248"/>
                    <a:pt x="139865" y="43308"/>
                    <a:pt x="131345" y="37629"/>
                  </a:cubicBezTo>
                  <a:close/>
                </a:path>
              </a:pathLst>
            </a:custGeom>
            <a:solidFill>
              <a:schemeClr val="bg1"/>
            </a:solidFill>
            <a:ln w="70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Freeform: Shape 16">
              <a:extLst>
                <a:ext uri="{FF2B5EF4-FFF2-40B4-BE49-F238E27FC236}">
                  <a16:creationId xmlns:a16="http://schemas.microsoft.com/office/drawing/2014/main" id="{02DF9A39-D078-41CC-8FFE-46D17E23188F}"/>
                </a:ext>
              </a:extLst>
            </p:cNvPr>
            <p:cNvSpPr/>
            <p:nvPr/>
          </p:nvSpPr>
          <p:spPr>
            <a:xfrm>
              <a:off x="4390490" y="412025"/>
              <a:ext cx="427684" cy="427689"/>
            </a:xfrm>
            <a:custGeom>
              <a:avLst/>
              <a:gdLst>
                <a:gd name="connsiteX0" fmla="*/ 415334 w 427684"/>
                <a:gd name="connsiteY0" fmla="*/ 362091 h 427689"/>
                <a:gd name="connsiteX1" fmla="*/ 348597 w 427684"/>
                <a:gd name="connsiteY1" fmla="*/ 294644 h 427689"/>
                <a:gd name="connsiteX2" fmla="*/ 314518 w 427684"/>
                <a:gd name="connsiteY2" fmla="*/ 284704 h 427689"/>
                <a:gd name="connsiteX3" fmla="*/ 290379 w 427684"/>
                <a:gd name="connsiteY3" fmla="*/ 261275 h 427689"/>
                <a:gd name="connsiteX4" fmla="*/ 323748 w 427684"/>
                <a:gd name="connsiteY4" fmla="*/ 163299 h 427689"/>
                <a:gd name="connsiteX5" fmla="*/ 161874 w 427684"/>
                <a:gd name="connsiteY5" fmla="*/ 5 h 427689"/>
                <a:gd name="connsiteX6" fmla="*/ 0 w 427684"/>
                <a:gd name="connsiteY6" fmla="*/ 161169 h 427689"/>
                <a:gd name="connsiteX7" fmla="*/ 161874 w 427684"/>
                <a:gd name="connsiteY7" fmla="*/ 324463 h 427689"/>
                <a:gd name="connsiteX8" fmla="*/ 261270 w 427684"/>
                <a:gd name="connsiteY8" fmla="*/ 291094 h 427689"/>
                <a:gd name="connsiteX9" fmla="*/ 285409 w 427684"/>
                <a:gd name="connsiteY9" fmla="*/ 314523 h 427689"/>
                <a:gd name="connsiteX10" fmla="*/ 295349 w 427684"/>
                <a:gd name="connsiteY10" fmla="*/ 348602 h 427689"/>
                <a:gd name="connsiteX11" fmla="*/ 362796 w 427684"/>
                <a:gd name="connsiteY11" fmla="*/ 416049 h 427689"/>
                <a:gd name="connsiteX12" fmla="*/ 416044 w 427684"/>
                <a:gd name="connsiteY12" fmla="*/ 417469 h 427689"/>
                <a:gd name="connsiteX13" fmla="*/ 417464 w 427684"/>
                <a:gd name="connsiteY13" fmla="*/ 364221 h 427689"/>
                <a:gd name="connsiteX14" fmla="*/ 415334 w 427684"/>
                <a:gd name="connsiteY14" fmla="*/ 362091 h 427689"/>
                <a:gd name="connsiteX15" fmla="*/ 415334 w 427684"/>
                <a:gd name="connsiteY15" fmla="*/ 362091 h 427689"/>
                <a:gd name="connsiteX16" fmla="*/ 162584 w 427684"/>
                <a:gd name="connsiteY16" fmla="*/ 33374 h 427689"/>
                <a:gd name="connsiteX17" fmla="*/ 291799 w 427684"/>
                <a:gd name="connsiteY17" fmla="*/ 162589 h 427689"/>
                <a:gd name="connsiteX18" fmla="*/ 261270 w 427684"/>
                <a:gd name="connsiteY18" fmla="*/ 245656 h 427689"/>
                <a:gd name="connsiteX19" fmla="*/ 220092 w 427684"/>
                <a:gd name="connsiteY19" fmla="*/ 230746 h 427689"/>
                <a:gd name="connsiteX20" fmla="*/ 161164 w 427684"/>
                <a:gd name="connsiteY20" fmla="*/ 221517 h 427689"/>
                <a:gd name="connsiteX21" fmla="*/ 102236 w 427684"/>
                <a:gd name="connsiteY21" fmla="*/ 230746 h 427689"/>
                <a:gd name="connsiteX22" fmla="*/ 63898 w 427684"/>
                <a:gd name="connsiteY22" fmla="*/ 246366 h 427689"/>
                <a:gd name="connsiteX23" fmla="*/ 78097 w 427684"/>
                <a:gd name="connsiteY23" fmla="*/ 64613 h 427689"/>
                <a:gd name="connsiteX24" fmla="*/ 162584 w 427684"/>
                <a:gd name="connsiteY24" fmla="*/ 33374 h 42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27684" h="427689">
                  <a:moveTo>
                    <a:pt x="415334" y="362091"/>
                  </a:moveTo>
                  <a:lnTo>
                    <a:pt x="348597" y="294644"/>
                  </a:lnTo>
                  <a:cubicBezTo>
                    <a:pt x="339367" y="286124"/>
                    <a:pt x="327298" y="281864"/>
                    <a:pt x="314518" y="284704"/>
                  </a:cubicBezTo>
                  <a:lnTo>
                    <a:pt x="290379" y="261275"/>
                  </a:lnTo>
                  <a:cubicBezTo>
                    <a:pt x="312388" y="232876"/>
                    <a:pt x="323748" y="198798"/>
                    <a:pt x="323748" y="163299"/>
                  </a:cubicBezTo>
                  <a:cubicBezTo>
                    <a:pt x="324458" y="73842"/>
                    <a:pt x="252040" y="715"/>
                    <a:pt x="161874" y="5"/>
                  </a:cubicBezTo>
                  <a:cubicBezTo>
                    <a:pt x="71707" y="-705"/>
                    <a:pt x="0" y="71712"/>
                    <a:pt x="0" y="161169"/>
                  </a:cubicBezTo>
                  <a:cubicBezTo>
                    <a:pt x="0" y="250626"/>
                    <a:pt x="71707" y="323753"/>
                    <a:pt x="161874" y="324463"/>
                  </a:cubicBezTo>
                  <a:cubicBezTo>
                    <a:pt x="197372" y="324463"/>
                    <a:pt x="232161" y="313103"/>
                    <a:pt x="261270" y="291094"/>
                  </a:cubicBezTo>
                  <a:lnTo>
                    <a:pt x="285409" y="314523"/>
                  </a:lnTo>
                  <a:cubicBezTo>
                    <a:pt x="283279" y="326593"/>
                    <a:pt x="286829" y="339372"/>
                    <a:pt x="295349" y="348602"/>
                  </a:cubicBezTo>
                  <a:lnTo>
                    <a:pt x="362796" y="416049"/>
                  </a:lnTo>
                  <a:cubicBezTo>
                    <a:pt x="376996" y="430959"/>
                    <a:pt x="401135" y="431669"/>
                    <a:pt x="416044" y="417469"/>
                  </a:cubicBezTo>
                  <a:cubicBezTo>
                    <a:pt x="430954" y="403270"/>
                    <a:pt x="431664" y="379131"/>
                    <a:pt x="417464" y="364221"/>
                  </a:cubicBezTo>
                  <a:cubicBezTo>
                    <a:pt x="416754" y="363511"/>
                    <a:pt x="416044" y="362801"/>
                    <a:pt x="415334" y="362091"/>
                  </a:cubicBezTo>
                  <a:lnTo>
                    <a:pt x="415334" y="362091"/>
                  </a:lnTo>
                  <a:close/>
                  <a:moveTo>
                    <a:pt x="162584" y="33374"/>
                  </a:moveTo>
                  <a:cubicBezTo>
                    <a:pt x="234291" y="33374"/>
                    <a:pt x="291799" y="90882"/>
                    <a:pt x="291799" y="162589"/>
                  </a:cubicBezTo>
                  <a:cubicBezTo>
                    <a:pt x="291799" y="193118"/>
                    <a:pt x="281149" y="222937"/>
                    <a:pt x="261270" y="245656"/>
                  </a:cubicBezTo>
                  <a:cubicBezTo>
                    <a:pt x="247781" y="239266"/>
                    <a:pt x="234291" y="234296"/>
                    <a:pt x="220092" y="230746"/>
                  </a:cubicBezTo>
                  <a:cubicBezTo>
                    <a:pt x="200922" y="225067"/>
                    <a:pt x="181043" y="221517"/>
                    <a:pt x="161164" y="221517"/>
                  </a:cubicBezTo>
                  <a:cubicBezTo>
                    <a:pt x="141285" y="221517"/>
                    <a:pt x="121405" y="225067"/>
                    <a:pt x="102236" y="230746"/>
                  </a:cubicBezTo>
                  <a:cubicBezTo>
                    <a:pt x="88747" y="234296"/>
                    <a:pt x="75967" y="239266"/>
                    <a:pt x="63898" y="246366"/>
                  </a:cubicBezTo>
                  <a:cubicBezTo>
                    <a:pt x="17749" y="192408"/>
                    <a:pt x="24139" y="110761"/>
                    <a:pt x="78097" y="64613"/>
                  </a:cubicBezTo>
                  <a:cubicBezTo>
                    <a:pt x="101526" y="44024"/>
                    <a:pt x="131345" y="33374"/>
                    <a:pt x="162584" y="33374"/>
                  </a:cubicBezTo>
                  <a:close/>
                </a:path>
              </a:pathLst>
            </a:custGeom>
            <a:solidFill>
              <a:schemeClr val="bg1"/>
            </a:solidFill>
            <a:ln w="70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Freeform: Shape 17">
              <a:extLst>
                <a:ext uri="{FF2B5EF4-FFF2-40B4-BE49-F238E27FC236}">
                  <a16:creationId xmlns:a16="http://schemas.microsoft.com/office/drawing/2014/main" id="{17344754-1AA4-44E5-92C5-2389FCBBEB33}"/>
                </a:ext>
              </a:extLst>
            </p:cNvPr>
            <p:cNvSpPr/>
            <p:nvPr/>
          </p:nvSpPr>
          <p:spPr>
            <a:xfrm>
              <a:off x="4479946" y="474508"/>
              <a:ext cx="143414" cy="143414"/>
            </a:xfrm>
            <a:custGeom>
              <a:avLst/>
              <a:gdLst>
                <a:gd name="connsiteX0" fmla="*/ 143415 w 143414"/>
                <a:gd name="connsiteY0" fmla="*/ 71707 h 143414"/>
                <a:gd name="connsiteX1" fmla="*/ 71707 w 143414"/>
                <a:gd name="connsiteY1" fmla="*/ 143415 h 143414"/>
                <a:gd name="connsiteX2" fmla="*/ 0 w 143414"/>
                <a:gd name="connsiteY2" fmla="*/ 71707 h 143414"/>
                <a:gd name="connsiteX3" fmla="*/ 71707 w 143414"/>
                <a:gd name="connsiteY3" fmla="*/ 0 h 143414"/>
                <a:gd name="connsiteX4" fmla="*/ 143415 w 143414"/>
                <a:gd name="connsiteY4" fmla="*/ 71707 h 143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3414" h="143414">
                  <a:moveTo>
                    <a:pt x="143415" y="71707"/>
                  </a:moveTo>
                  <a:cubicBezTo>
                    <a:pt x="143415" y="111310"/>
                    <a:pt x="111310" y="143415"/>
                    <a:pt x="71707" y="143415"/>
                  </a:cubicBezTo>
                  <a:cubicBezTo>
                    <a:pt x="32104" y="143415"/>
                    <a:pt x="0" y="111310"/>
                    <a:pt x="0" y="71707"/>
                  </a:cubicBezTo>
                  <a:cubicBezTo>
                    <a:pt x="0" y="32104"/>
                    <a:pt x="32104" y="0"/>
                    <a:pt x="71707" y="0"/>
                  </a:cubicBezTo>
                  <a:cubicBezTo>
                    <a:pt x="111310" y="0"/>
                    <a:pt x="143415" y="32104"/>
                    <a:pt x="143415" y="71707"/>
                  </a:cubicBezTo>
                  <a:close/>
                </a:path>
              </a:pathLst>
            </a:custGeom>
            <a:solidFill>
              <a:schemeClr val="bg1"/>
            </a:solidFill>
            <a:ln w="70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Freeform: Shape 18">
              <a:extLst>
                <a:ext uri="{FF2B5EF4-FFF2-40B4-BE49-F238E27FC236}">
                  <a16:creationId xmlns:a16="http://schemas.microsoft.com/office/drawing/2014/main" id="{FB1FA383-7B92-4856-B4B3-DE7CC714D23E}"/>
                </a:ext>
              </a:extLst>
            </p:cNvPr>
            <p:cNvSpPr/>
            <p:nvPr/>
          </p:nvSpPr>
          <p:spPr>
            <a:xfrm>
              <a:off x="4256305" y="583844"/>
              <a:ext cx="164003" cy="127085"/>
            </a:xfrm>
            <a:custGeom>
              <a:avLst/>
              <a:gdLst>
                <a:gd name="connsiteX0" fmla="*/ 113596 w 164003"/>
                <a:gd name="connsiteY0" fmla="*/ 0 h 127085"/>
                <a:gd name="connsiteX1" fmla="*/ 75257 w 164003"/>
                <a:gd name="connsiteY1" fmla="*/ 7810 h 127085"/>
                <a:gd name="connsiteX2" fmla="*/ 12780 w 164003"/>
                <a:gd name="connsiteY2" fmla="*/ 37629 h 127085"/>
                <a:gd name="connsiteX3" fmla="*/ 0 w 164003"/>
                <a:gd name="connsiteY3" fmla="*/ 63188 h 127085"/>
                <a:gd name="connsiteX4" fmla="*/ 0 w 164003"/>
                <a:gd name="connsiteY4" fmla="*/ 127085 h 127085"/>
                <a:gd name="connsiteX5" fmla="*/ 153354 w 164003"/>
                <a:gd name="connsiteY5" fmla="*/ 127085 h 127085"/>
                <a:gd name="connsiteX6" fmla="*/ 164004 w 164003"/>
                <a:gd name="connsiteY6" fmla="*/ 116436 h 127085"/>
                <a:gd name="connsiteX7" fmla="*/ 113596 w 164003"/>
                <a:gd name="connsiteY7" fmla="*/ 0 h 127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4003" h="127085">
                  <a:moveTo>
                    <a:pt x="113596" y="0"/>
                  </a:moveTo>
                  <a:cubicBezTo>
                    <a:pt x="100816" y="1420"/>
                    <a:pt x="88037" y="3550"/>
                    <a:pt x="75257" y="7810"/>
                  </a:cubicBezTo>
                  <a:cubicBezTo>
                    <a:pt x="53248" y="14199"/>
                    <a:pt x="31949" y="24849"/>
                    <a:pt x="12780" y="37629"/>
                  </a:cubicBezTo>
                  <a:cubicBezTo>
                    <a:pt x="4260" y="43308"/>
                    <a:pt x="0" y="53248"/>
                    <a:pt x="0" y="63188"/>
                  </a:cubicBezTo>
                  <a:lnTo>
                    <a:pt x="0" y="127085"/>
                  </a:lnTo>
                  <a:lnTo>
                    <a:pt x="153354" y="127085"/>
                  </a:lnTo>
                  <a:cubicBezTo>
                    <a:pt x="156194" y="122825"/>
                    <a:pt x="159744" y="119275"/>
                    <a:pt x="164004" y="116436"/>
                  </a:cubicBezTo>
                  <a:cubicBezTo>
                    <a:pt x="133475" y="84487"/>
                    <a:pt x="115726" y="43308"/>
                    <a:pt x="113596" y="0"/>
                  </a:cubicBezTo>
                  <a:close/>
                </a:path>
              </a:pathLst>
            </a:custGeom>
            <a:solidFill>
              <a:schemeClr val="bg1"/>
            </a:solidFill>
            <a:ln w="70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Freeform: Shape 19">
              <a:extLst>
                <a:ext uri="{FF2B5EF4-FFF2-40B4-BE49-F238E27FC236}">
                  <a16:creationId xmlns:a16="http://schemas.microsoft.com/office/drawing/2014/main" id="{8D71456F-320B-4CA0-951E-FE142548FDF1}"/>
                </a:ext>
              </a:extLst>
            </p:cNvPr>
            <p:cNvSpPr/>
            <p:nvPr/>
          </p:nvSpPr>
          <p:spPr>
            <a:xfrm>
              <a:off x="4319869" y="437967"/>
              <a:ext cx="99729" cy="126708"/>
            </a:xfrm>
            <a:custGeom>
              <a:avLst/>
              <a:gdLst>
                <a:gd name="connsiteX0" fmla="*/ 50031 w 99729"/>
                <a:gd name="connsiteY0" fmla="*/ 126708 h 126708"/>
                <a:gd name="connsiteX1" fmla="*/ 99729 w 99729"/>
                <a:gd name="connsiteY1" fmla="*/ 10983 h 126708"/>
                <a:gd name="connsiteX2" fmla="*/ 10983 w 99729"/>
                <a:gd name="connsiteY2" fmla="*/ 28732 h 126708"/>
                <a:gd name="connsiteX3" fmla="*/ 28732 w 99729"/>
                <a:gd name="connsiteY3" fmla="*/ 117479 h 126708"/>
                <a:gd name="connsiteX4" fmla="*/ 50031 w 99729"/>
                <a:gd name="connsiteY4" fmla="*/ 126708 h 126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729" h="126708">
                  <a:moveTo>
                    <a:pt x="50031" y="126708"/>
                  </a:moveTo>
                  <a:cubicBezTo>
                    <a:pt x="52161" y="83400"/>
                    <a:pt x="69910" y="42931"/>
                    <a:pt x="99729" y="10983"/>
                  </a:cubicBezTo>
                  <a:cubicBezTo>
                    <a:pt x="70620" y="-8897"/>
                    <a:pt x="30862" y="-1087"/>
                    <a:pt x="10983" y="28732"/>
                  </a:cubicBezTo>
                  <a:cubicBezTo>
                    <a:pt x="-8897" y="58551"/>
                    <a:pt x="-1087" y="97599"/>
                    <a:pt x="28732" y="117479"/>
                  </a:cubicBezTo>
                  <a:cubicBezTo>
                    <a:pt x="35122" y="121738"/>
                    <a:pt x="42221" y="124578"/>
                    <a:pt x="50031" y="126708"/>
                  </a:cubicBezTo>
                  <a:close/>
                </a:path>
              </a:pathLst>
            </a:custGeom>
            <a:solidFill>
              <a:schemeClr val="bg1"/>
            </a:solidFill>
            <a:ln w="70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3B0927DF-AF03-4C92-840B-70208B39E0FF}"/>
              </a:ext>
            </a:extLst>
          </p:cNvPr>
          <p:cNvGrpSpPr/>
          <p:nvPr/>
        </p:nvGrpSpPr>
        <p:grpSpPr>
          <a:xfrm>
            <a:off x="3950988" y="1412102"/>
            <a:ext cx="6668861" cy="1111914"/>
            <a:chOff x="2310135" y="1470950"/>
            <a:chExt cx="5782916" cy="1201395"/>
          </a:xfrm>
        </p:grpSpPr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4D9ADE5D-CA44-41C5-BF43-330D2067E7ED}"/>
                </a:ext>
              </a:extLst>
            </p:cNvPr>
            <p:cNvGrpSpPr/>
            <p:nvPr/>
          </p:nvGrpSpPr>
          <p:grpSpPr>
            <a:xfrm>
              <a:off x="2310135" y="1470950"/>
              <a:ext cx="5782916" cy="1201395"/>
              <a:chOff x="1875377" y="1066799"/>
              <a:chExt cx="5782916" cy="1201395"/>
            </a:xfrm>
          </p:grpSpPr>
          <p:sp>
            <p:nvSpPr>
              <p:cNvPr id="126" name="Arrow: Chevron 125">
                <a:extLst>
                  <a:ext uri="{FF2B5EF4-FFF2-40B4-BE49-F238E27FC236}">
                    <a16:creationId xmlns:a16="http://schemas.microsoft.com/office/drawing/2014/main" id="{43D97961-EE9A-42E7-8391-F9813B130F65}"/>
                  </a:ext>
                </a:extLst>
              </p:cNvPr>
              <p:cNvSpPr/>
              <p:nvPr/>
            </p:nvSpPr>
            <p:spPr>
              <a:xfrm rot="5400000">
                <a:off x="1682315" y="1259863"/>
                <a:ext cx="1201393" cy="815269"/>
              </a:xfrm>
              <a:prstGeom prst="chevron">
                <a:avLst>
                  <a:gd name="adj" fmla="val 26709"/>
                </a:avLst>
              </a:prstGeom>
              <a:solidFill>
                <a:srgbClr val="008D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6DDBB4BC-9B7E-4B42-B73F-9611511486C6}"/>
                  </a:ext>
                </a:extLst>
              </p:cNvPr>
              <p:cNvSpPr/>
              <p:nvPr/>
            </p:nvSpPr>
            <p:spPr>
              <a:xfrm>
                <a:off x="2690647" y="1066799"/>
                <a:ext cx="4967646" cy="94738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8D8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dirty="0"/>
              </a:p>
            </p:txBody>
          </p:sp>
        </p:grp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DCF9BBA5-C0EB-46EF-9AF2-A9EB407160B3}"/>
                </a:ext>
              </a:extLst>
            </p:cNvPr>
            <p:cNvSpPr txBox="1"/>
            <p:nvPr/>
          </p:nvSpPr>
          <p:spPr>
            <a:xfrm>
              <a:off x="2479314" y="1772793"/>
              <a:ext cx="5067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Bahnschrift SemiBold SemiConden" panose="020B0502040204020203" pitchFamily="34" charset="0"/>
                </a:rPr>
                <a:t>01</a:t>
              </a: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22E2EFEB-6132-4CFB-8516-187273D0139E}"/>
                </a:ext>
              </a:extLst>
            </p:cNvPr>
            <p:cNvSpPr txBox="1"/>
            <p:nvPr/>
          </p:nvSpPr>
          <p:spPr>
            <a:xfrm>
              <a:off x="3123420" y="1584205"/>
              <a:ext cx="4949269" cy="7648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just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vi-VN" altLang="en-US" sz="200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Gi</a:t>
              </a:r>
              <a:r>
                <a:rPr lang="en-US" altLang="en-US" sz="200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ống</a:t>
              </a:r>
              <a:r>
                <a:rPr lang="en-US" altLang="en-US" sz="200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altLang="en-US" sz="200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như</a:t>
              </a:r>
              <a:r>
                <a:rPr lang="en-US" altLang="en-US" sz="200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altLang="en-US" sz="200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chắt</a:t>
              </a:r>
              <a:r>
                <a:rPr lang="en-US" altLang="en-US" sz="200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altLang="en-US" sz="200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lọc</a:t>
              </a:r>
              <a:r>
                <a:rPr lang="en-US" altLang="en-US" sz="200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altLang="en-US" sz="200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nguồn</a:t>
              </a:r>
              <a:r>
                <a:rPr lang="en-US" altLang="en-US" sz="200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altLang="en-US" sz="200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nước</a:t>
              </a:r>
              <a:r>
                <a:rPr lang="en-US" altLang="en-US" sz="200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altLang="en-US" sz="200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tinh</a:t>
              </a:r>
              <a:r>
                <a:rPr lang="en-US" altLang="en-US" sz="200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altLang="en-US" sz="200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khiết</a:t>
              </a:r>
              <a:r>
                <a:rPr lang="en-US" altLang="en-US" sz="200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altLang="en-US" sz="200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từ</a:t>
              </a:r>
              <a:r>
                <a:rPr lang="en-US" altLang="en-US" sz="200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altLang="en-US" sz="200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mạch</a:t>
              </a:r>
              <a:r>
                <a:rPr lang="en-US" altLang="en-US" sz="200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altLang="en-US" sz="200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nguồn</a:t>
              </a:r>
              <a:r>
                <a:rPr lang="en-US" altLang="en-US" sz="200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altLang="en-US" sz="200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yêu</a:t>
              </a:r>
              <a:r>
                <a:rPr lang="en-US" altLang="en-US" sz="200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altLang="en-US" sz="200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thương</a:t>
              </a:r>
              <a:r>
                <a:rPr lang="en-US" altLang="en-US" sz="200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…</a:t>
              </a: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98FCFBB2-4931-469E-B758-2EDB623C9AD3}"/>
              </a:ext>
            </a:extLst>
          </p:cNvPr>
          <p:cNvGrpSpPr/>
          <p:nvPr/>
        </p:nvGrpSpPr>
        <p:grpSpPr>
          <a:xfrm>
            <a:off x="3906631" y="2708301"/>
            <a:ext cx="6719606" cy="1111911"/>
            <a:chOff x="2309962" y="2539885"/>
            <a:chExt cx="6099612" cy="1201393"/>
          </a:xfrm>
        </p:grpSpPr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060473DC-16CD-4CF7-B08D-783D5282F8C1}"/>
                </a:ext>
              </a:extLst>
            </p:cNvPr>
            <p:cNvGrpSpPr/>
            <p:nvPr/>
          </p:nvGrpSpPr>
          <p:grpSpPr>
            <a:xfrm>
              <a:off x="2309962" y="2539885"/>
              <a:ext cx="6059672" cy="1201393"/>
              <a:chOff x="1878386" y="1066803"/>
              <a:chExt cx="6059672" cy="1201393"/>
            </a:xfrm>
          </p:grpSpPr>
          <p:sp>
            <p:nvSpPr>
              <p:cNvPr id="132" name="Arrow: Chevron 131">
                <a:extLst>
                  <a:ext uri="{FF2B5EF4-FFF2-40B4-BE49-F238E27FC236}">
                    <a16:creationId xmlns:a16="http://schemas.microsoft.com/office/drawing/2014/main" id="{9C185DFC-2511-461E-A539-71FCCE0BF696}"/>
                  </a:ext>
                </a:extLst>
              </p:cNvPr>
              <p:cNvSpPr/>
              <p:nvPr/>
            </p:nvSpPr>
            <p:spPr>
              <a:xfrm rot="5400000">
                <a:off x="1710258" y="1234931"/>
                <a:ext cx="1201393" cy="865137"/>
              </a:xfrm>
              <a:prstGeom prst="chevron">
                <a:avLst>
                  <a:gd name="adj" fmla="val 26709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EB22623D-1053-4DCE-AE16-79C4778613CA}"/>
                  </a:ext>
                </a:extLst>
              </p:cNvPr>
              <p:cNvSpPr/>
              <p:nvPr/>
            </p:nvSpPr>
            <p:spPr>
              <a:xfrm>
                <a:off x="2737933" y="1066804"/>
                <a:ext cx="5200125" cy="94738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3D074ABF-27B5-48CE-A74B-B2F3FB0569F9}"/>
                </a:ext>
              </a:extLst>
            </p:cNvPr>
            <p:cNvSpPr txBox="1"/>
            <p:nvPr/>
          </p:nvSpPr>
          <p:spPr>
            <a:xfrm>
              <a:off x="2454135" y="2811760"/>
              <a:ext cx="6096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Bahnschrift SemiBold SemiConden" panose="020B0502040204020203" pitchFamily="34" charset="0"/>
                </a:rPr>
                <a:t>02</a:t>
              </a: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928C7E6C-56D1-4A20-9A0C-562F724723E7}"/>
                </a:ext>
              </a:extLst>
            </p:cNvPr>
            <p:cNvSpPr txBox="1"/>
            <p:nvPr/>
          </p:nvSpPr>
          <p:spPr>
            <a:xfrm>
              <a:off x="3164655" y="2656180"/>
              <a:ext cx="5244919" cy="7648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just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Giáo</a:t>
              </a:r>
              <a:r>
                <a:rPr lang="en-US" altLang="en-US" sz="200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altLang="en-US" sz="200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viên</a:t>
              </a:r>
              <a:r>
                <a:rPr lang="en-US" altLang="en-US" sz="200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altLang="en-US" sz="200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mầm</a:t>
              </a:r>
              <a:r>
                <a:rPr lang="en-US" altLang="en-US" sz="200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non </a:t>
              </a:r>
              <a:r>
                <a:rPr lang="en-US" altLang="en-US" sz="200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đóng</a:t>
              </a:r>
              <a:r>
                <a:rPr lang="en-US" altLang="en-US" sz="200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altLang="en-US" sz="200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vai</a:t>
              </a:r>
              <a:r>
                <a:rPr lang="en-US" altLang="en-US" sz="200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altLang="en-US" sz="200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trò</a:t>
              </a:r>
              <a:r>
                <a:rPr lang="en-US" altLang="en-US" sz="200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altLang="en-US" sz="200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quan</a:t>
              </a:r>
              <a:r>
                <a:rPr lang="en-US" altLang="en-US" sz="200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altLang="en-US" sz="200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trọng</a:t>
              </a:r>
              <a:r>
                <a:rPr lang="en-US" altLang="en-US" sz="200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altLang="en-US" sz="200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trong</a:t>
              </a:r>
              <a:r>
                <a:rPr lang="en-US" altLang="en-US" sz="200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altLang="en-US" sz="200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việc</a:t>
              </a:r>
              <a:r>
                <a:rPr lang="en-US" altLang="en-US" sz="200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altLang="en-US" sz="200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uốn</a:t>
              </a:r>
              <a:r>
                <a:rPr lang="en-US" altLang="en-US" sz="200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altLang="en-US" sz="200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nắn</a:t>
              </a:r>
              <a:r>
                <a:rPr lang="en-US" altLang="en-US" sz="200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, </a:t>
              </a:r>
              <a:r>
                <a:rPr lang="en-US" altLang="en-US" sz="200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giáo</a:t>
              </a:r>
              <a:r>
                <a:rPr lang="en-US" altLang="en-US" sz="200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altLang="en-US" sz="200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dục</a:t>
              </a:r>
              <a:r>
                <a:rPr lang="en-US" altLang="en-US" sz="200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altLang="en-US" sz="200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trẻ</a:t>
              </a:r>
              <a:r>
                <a:rPr lang="en-US" altLang="en-US" sz="200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.</a:t>
              </a:r>
            </a:p>
          </p:txBody>
        </p: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573FDBF6-736E-446B-8101-7C7281A133B4}"/>
              </a:ext>
            </a:extLst>
          </p:cNvPr>
          <p:cNvGrpSpPr/>
          <p:nvPr/>
        </p:nvGrpSpPr>
        <p:grpSpPr>
          <a:xfrm>
            <a:off x="3950989" y="3950972"/>
            <a:ext cx="6729814" cy="1111914"/>
            <a:chOff x="2309962" y="3630008"/>
            <a:chExt cx="5877420" cy="1201396"/>
          </a:xfrm>
        </p:grpSpPr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545FAA04-04FE-4B13-AB26-410429BAD0A1}"/>
                </a:ext>
              </a:extLst>
            </p:cNvPr>
            <p:cNvGrpSpPr/>
            <p:nvPr/>
          </p:nvGrpSpPr>
          <p:grpSpPr>
            <a:xfrm>
              <a:off x="2309962" y="3630008"/>
              <a:ext cx="5858457" cy="1201396"/>
              <a:chOff x="1878387" y="1066799"/>
              <a:chExt cx="5858457" cy="1201396"/>
            </a:xfrm>
          </p:grpSpPr>
          <p:sp>
            <p:nvSpPr>
              <p:cNvPr id="138" name="Arrow: Chevron 137">
                <a:extLst>
                  <a:ext uri="{FF2B5EF4-FFF2-40B4-BE49-F238E27FC236}">
                    <a16:creationId xmlns:a16="http://schemas.microsoft.com/office/drawing/2014/main" id="{CD7482CE-ACCB-4B4E-BEBF-D2B1E339B937}"/>
                  </a:ext>
                </a:extLst>
              </p:cNvPr>
              <p:cNvSpPr/>
              <p:nvPr/>
            </p:nvSpPr>
            <p:spPr>
              <a:xfrm rot="5400000">
                <a:off x="1683820" y="1261368"/>
                <a:ext cx="1201394" cy="812260"/>
              </a:xfrm>
              <a:prstGeom prst="chevron">
                <a:avLst>
                  <a:gd name="adj" fmla="val 26709"/>
                </a:avLst>
              </a:prstGeom>
              <a:solidFill>
                <a:srgbClr val="FF11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B287D59A-4647-419A-BDC6-2E488862B834}"/>
                  </a:ext>
                </a:extLst>
              </p:cNvPr>
              <p:cNvSpPr/>
              <p:nvPr/>
            </p:nvSpPr>
            <p:spPr>
              <a:xfrm>
                <a:off x="2690647" y="1066799"/>
                <a:ext cx="5046197" cy="94738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1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dirty="0"/>
              </a:p>
            </p:txBody>
          </p:sp>
        </p:grp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7B09078B-FB9F-421B-90D2-AD85BC7D94DF}"/>
                </a:ext>
              </a:extLst>
            </p:cNvPr>
            <p:cNvSpPr txBox="1"/>
            <p:nvPr/>
          </p:nvSpPr>
          <p:spPr>
            <a:xfrm>
              <a:off x="2462268" y="3925038"/>
              <a:ext cx="5500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Bahnschrift SemiBold SemiConden" panose="020B0502040204020203" pitchFamily="34" charset="0"/>
                </a:rPr>
                <a:t>03</a:t>
              </a: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6F472636-F2E9-4A10-8787-392FB72A50C6}"/>
                </a:ext>
              </a:extLst>
            </p:cNvPr>
            <p:cNvSpPr txBox="1"/>
            <p:nvPr/>
          </p:nvSpPr>
          <p:spPr>
            <a:xfrm>
              <a:off x="3141185" y="3822932"/>
              <a:ext cx="5046197" cy="7648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just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vi-VN" altLang="en-US" sz="200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Phải kiên nhẫn, lắng nghe, khích lệ trẻ, đặc biệt với trẻ có khiếm khuyết (tự kỷ, tăng động).</a:t>
              </a:r>
              <a:endParaRPr lang="en-US" altLang="en-US" sz="2400" dirty="0">
                <a:solidFill>
                  <a:srgbClr val="008080"/>
                </a:solidFill>
                <a:latin typeface="Roboto Medium" panose="02000000000000000000" pitchFamily="2" charset="0"/>
                <a:ea typeface="Roboto Medium" panose="02000000000000000000" pitchFamily="2" charset="0"/>
              </a:endParaRPr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64654881-04B9-4A80-AF22-2CFC4074FE26}"/>
              </a:ext>
            </a:extLst>
          </p:cNvPr>
          <p:cNvGrpSpPr/>
          <p:nvPr/>
        </p:nvGrpSpPr>
        <p:grpSpPr>
          <a:xfrm>
            <a:off x="3972704" y="5367431"/>
            <a:ext cx="6708099" cy="1111914"/>
            <a:chOff x="2309962" y="3630008"/>
            <a:chExt cx="5858457" cy="1201396"/>
          </a:xfrm>
        </p:grpSpPr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AD5CF5F6-433F-41F4-A1B6-66A3FD24E714}"/>
                </a:ext>
              </a:extLst>
            </p:cNvPr>
            <p:cNvGrpSpPr/>
            <p:nvPr/>
          </p:nvGrpSpPr>
          <p:grpSpPr>
            <a:xfrm>
              <a:off x="2309962" y="3630008"/>
              <a:ext cx="5858457" cy="1201396"/>
              <a:chOff x="1878387" y="1066799"/>
              <a:chExt cx="5858457" cy="1201396"/>
            </a:xfrm>
          </p:grpSpPr>
          <p:sp>
            <p:nvSpPr>
              <p:cNvPr id="144" name="Arrow: Chevron 143">
                <a:extLst>
                  <a:ext uri="{FF2B5EF4-FFF2-40B4-BE49-F238E27FC236}">
                    <a16:creationId xmlns:a16="http://schemas.microsoft.com/office/drawing/2014/main" id="{312CA978-21DF-4330-A0F2-7A0FFD680F84}"/>
                  </a:ext>
                </a:extLst>
              </p:cNvPr>
              <p:cNvSpPr/>
              <p:nvPr/>
            </p:nvSpPr>
            <p:spPr>
              <a:xfrm rot="5400000">
                <a:off x="1683820" y="1261368"/>
                <a:ext cx="1201394" cy="812260"/>
              </a:xfrm>
              <a:prstGeom prst="chevron">
                <a:avLst>
                  <a:gd name="adj" fmla="val 26709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0321FED1-8D01-4F5B-9917-0A677F4C9D36}"/>
                  </a:ext>
                </a:extLst>
              </p:cNvPr>
              <p:cNvSpPr/>
              <p:nvPr/>
            </p:nvSpPr>
            <p:spPr>
              <a:xfrm>
                <a:off x="2690647" y="1066799"/>
                <a:ext cx="5046197" cy="94738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dirty="0"/>
              </a:p>
            </p:txBody>
          </p:sp>
        </p:grp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870BEF7E-EE07-4DEB-9666-D49A46526924}"/>
                </a:ext>
              </a:extLst>
            </p:cNvPr>
            <p:cNvSpPr txBox="1"/>
            <p:nvPr/>
          </p:nvSpPr>
          <p:spPr>
            <a:xfrm>
              <a:off x="2462268" y="3925038"/>
              <a:ext cx="550043" cy="587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Bahnschrift SemiBold SemiConden" panose="020B0502040204020203" pitchFamily="34" charset="0"/>
                </a:rPr>
                <a:t>04</a:t>
              </a:r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3D6A175A-648C-443D-A394-A94296CE63F4}"/>
                </a:ext>
              </a:extLst>
            </p:cNvPr>
            <p:cNvSpPr txBox="1"/>
            <p:nvPr/>
          </p:nvSpPr>
          <p:spPr>
            <a:xfrm>
              <a:off x="3154649" y="3712780"/>
              <a:ext cx="4996320" cy="7648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just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S</a:t>
              </a:r>
              <a:r>
                <a:rPr lang="vi-VN" altLang="en-US" sz="200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ự phối hợp của phụ huynh là yếu tố quan trọng giúp biện pháp đạt hiệu quả cao.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26574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4098A9-0CFA-7199-A01F-1E202DDEF2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04961A9-1A53-9FAB-D8A9-F04025CBED1C}"/>
              </a:ext>
            </a:extLst>
          </p:cNvPr>
          <p:cNvSpPr/>
          <p:nvPr/>
        </p:nvSpPr>
        <p:spPr>
          <a:xfrm>
            <a:off x="-1" y="5792"/>
            <a:ext cx="2318763" cy="6851848"/>
          </a:xfrm>
          <a:prstGeom prst="roundRect">
            <a:avLst>
              <a:gd name="adj" fmla="val 0"/>
            </a:avLst>
          </a:prstGeom>
          <a:solidFill>
            <a:srgbClr val="EF3078"/>
          </a:solidFill>
          <a:ln>
            <a:noFill/>
          </a:ln>
          <a:effectLst>
            <a:outerShdw blurRad="127000" dist="127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56211C-5F4E-7E15-FF03-B72C457ED123}"/>
              </a:ext>
            </a:extLst>
          </p:cNvPr>
          <p:cNvSpPr txBox="1"/>
          <p:nvPr/>
        </p:nvSpPr>
        <p:spPr>
          <a:xfrm>
            <a:off x="105848" y="1942719"/>
            <a:ext cx="20143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Arial" panose="020B0604020202020204" pitchFamily="34" charset="0"/>
              </a:rPr>
              <a:t>KẾT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Arial" panose="020B0604020202020204" pitchFamily="34" charset="0"/>
              </a:rPr>
              <a:t>LUẬN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5EBDBAC0-8E5C-41CD-BB88-53E89F8DD5E8}"/>
              </a:ext>
            </a:extLst>
          </p:cNvPr>
          <p:cNvSpPr txBox="1"/>
          <p:nvPr/>
        </p:nvSpPr>
        <p:spPr>
          <a:xfrm>
            <a:off x="635532" y="926697"/>
            <a:ext cx="11061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III.</a:t>
            </a:r>
          </a:p>
        </p:txBody>
      </p:sp>
      <p:sp>
        <p:nvSpPr>
          <p:cNvPr id="45" name="Freeform 3">
            <a:extLst>
              <a:ext uri="{FF2B5EF4-FFF2-40B4-BE49-F238E27FC236}">
                <a16:creationId xmlns:a16="http://schemas.microsoft.com/office/drawing/2014/main" id="{66B23067-F21E-4AA4-9C16-B9550776330A}"/>
              </a:ext>
            </a:extLst>
          </p:cNvPr>
          <p:cNvSpPr/>
          <p:nvPr/>
        </p:nvSpPr>
        <p:spPr>
          <a:xfrm flipH="1">
            <a:off x="156399" y="4299266"/>
            <a:ext cx="2181092" cy="2558733"/>
          </a:xfrm>
          <a:custGeom>
            <a:avLst/>
            <a:gdLst/>
            <a:ahLst/>
            <a:cxnLst/>
            <a:rect l="l" t="t" r="r" b="b"/>
            <a:pathLst>
              <a:path w="1646292" h="2166173">
                <a:moveTo>
                  <a:pt x="0" y="0"/>
                </a:moveTo>
                <a:lnTo>
                  <a:pt x="1646292" y="0"/>
                </a:lnTo>
                <a:lnTo>
                  <a:pt x="1646292" y="2166173"/>
                </a:lnTo>
                <a:lnTo>
                  <a:pt x="0" y="21661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244C1A61-D841-44C3-AE99-3006E3DF55C2}"/>
              </a:ext>
            </a:extLst>
          </p:cNvPr>
          <p:cNvGrpSpPr/>
          <p:nvPr/>
        </p:nvGrpSpPr>
        <p:grpSpPr>
          <a:xfrm>
            <a:off x="681908" y="214876"/>
            <a:ext cx="773510" cy="568309"/>
            <a:chOff x="4100964" y="5824010"/>
            <a:chExt cx="789981" cy="568309"/>
          </a:xfrm>
        </p:grpSpPr>
        <p:sp>
          <p:nvSpPr>
            <p:cNvPr id="68" name="Hình tự do: Hình 92">
              <a:extLst>
                <a:ext uri="{FF2B5EF4-FFF2-40B4-BE49-F238E27FC236}">
                  <a16:creationId xmlns:a16="http://schemas.microsoft.com/office/drawing/2014/main" id="{23FE3966-6DD8-4AD6-8DC0-F5589C5C30E1}"/>
                </a:ext>
              </a:extLst>
            </p:cNvPr>
            <p:cNvSpPr/>
            <p:nvPr/>
          </p:nvSpPr>
          <p:spPr>
            <a:xfrm>
              <a:off x="4100964" y="5876469"/>
              <a:ext cx="789981" cy="515850"/>
            </a:xfrm>
            <a:custGeom>
              <a:avLst/>
              <a:gdLst>
                <a:gd name="connsiteX0" fmla="*/ 781050 w 838200"/>
                <a:gd name="connsiteY0" fmla="*/ 0 h 561975"/>
                <a:gd name="connsiteX1" fmla="*/ 781050 w 838200"/>
                <a:gd name="connsiteY1" fmla="*/ 466725 h 561975"/>
                <a:gd name="connsiteX2" fmla="*/ 57150 w 838200"/>
                <a:gd name="connsiteY2" fmla="*/ 466725 h 561975"/>
                <a:gd name="connsiteX3" fmla="*/ 57150 w 838200"/>
                <a:gd name="connsiteY3" fmla="*/ 0 h 561975"/>
                <a:gd name="connsiteX4" fmla="*/ 0 w 838200"/>
                <a:gd name="connsiteY4" fmla="*/ 0 h 561975"/>
                <a:gd name="connsiteX5" fmla="*/ 0 w 838200"/>
                <a:gd name="connsiteY5" fmla="*/ 533400 h 561975"/>
                <a:gd name="connsiteX6" fmla="*/ 333375 w 838200"/>
                <a:gd name="connsiteY6" fmla="*/ 533400 h 561975"/>
                <a:gd name="connsiteX7" fmla="*/ 361950 w 838200"/>
                <a:gd name="connsiteY7" fmla="*/ 561975 h 561975"/>
                <a:gd name="connsiteX8" fmla="*/ 476250 w 838200"/>
                <a:gd name="connsiteY8" fmla="*/ 561975 h 561975"/>
                <a:gd name="connsiteX9" fmla="*/ 504825 w 838200"/>
                <a:gd name="connsiteY9" fmla="*/ 533400 h 561975"/>
                <a:gd name="connsiteX10" fmla="*/ 838200 w 838200"/>
                <a:gd name="connsiteY10" fmla="*/ 533400 h 561975"/>
                <a:gd name="connsiteX11" fmla="*/ 838200 w 838200"/>
                <a:gd name="connsiteY11" fmla="*/ 0 h 561975"/>
                <a:gd name="connsiteX12" fmla="*/ 781050 w 838200"/>
                <a:gd name="connsiteY12" fmla="*/ 0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38200" h="561975">
                  <a:moveTo>
                    <a:pt x="781050" y="0"/>
                  </a:moveTo>
                  <a:lnTo>
                    <a:pt x="781050" y="466725"/>
                  </a:lnTo>
                  <a:lnTo>
                    <a:pt x="57150" y="466725"/>
                  </a:lnTo>
                  <a:lnTo>
                    <a:pt x="57150" y="0"/>
                  </a:lnTo>
                  <a:lnTo>
                    <a:pt x="0" y="0"/>
                  </a:lnTo>
                  <a:lnTo>
                    <a:pt x="0" y="533400"/>
                  </a:lnTo>
                  <a:lnTo>
                    <a:pt x="333375" y="533400"/>
                  </a:lnTo>
                  <a:cubicBezTo>
                    <a:pt x="333375" y="549593"/>
                    <a:pt x="345758" y="561975"/>
                    <a:pt x="361950" y="561975"/>
                  </a:cubicBezTo>
                  <a:lnTo>
                    <a:pt x="476250" y="561975"/>
                  </a:lnTo>
                  <a:cubicBezTo>
                    <a:pt x="492443" y="561975"/>
                    <a:pt x="504825" y="549593"/>
                    <a:pt x="504825" y="533400"/>
                  </a:cubicBezTo>
                  <a:lnTo>
                    <a:pt x="838200" y="533400"/>
                  </a:lnTo>
                  <a:lnTo>
                    <a:pt x="838200" y="0"/>
                  </a:lnTo>
                  <a:lnTo>
                    <a:pt x="781050" y="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Hình tự do: Hình 93">
              <a:extLst>
                <a:ext uri="{FF2B5EF4-FFF2-40B4-BE49-F238E27FC236}">
                  <a16:creationId xmlns:a16="http://schemas.microsoft.com/office/drawing/2014/main" id="{5B326F98-B3C2-4EA3-B9F9-12089E8227C4}"/>
                </a:ext>
              </a:extLst>
            </p:cNvPr>
            <p:cNvSpPr/>
            <p:nvPr/>
          </p:nvSpPr>
          <p:spPr>
            <a:xfrm>
              <a:off x="4179240" y="5824010"/>
              <a:ext cx="610442" cy="445904"/>
            </a:xfrm>
            <a:custGeom>
              <a:avLst/>
              <a:gdLst>
                <a:gd name="connsiteX0" fmla="*/ 647700 w 647700"/>
                <a:gd name="connsiteY0" fmla="*/ 0 h 485775"/>
                <a:gd name="connsiteX1" fmla="*/ 0 w 647700"/>
                <a:gd name="connsiteY1" fmla="*/ 0 h 485775"/>
                <a:gd name="connsiteX2" fmla="*/ 0 w 647700"/>
                <a:gd name="connsiteY2" fmla="*/ 485775 h 485775"/>
                <a:gd name="connsiteX3" fmla="*/ 647700 w 647700"/>
                <a:gd name="connsiteY3" fmla="*/ 485775 h 485775"/>
                <a:gd name="connsiteX4" fmla="*/ 647700 w 647700"/>
                <a:gd name="connsiteY4" fmla="*/ 0 h 485775"/>
                <a:gd name="connsiteX5" fmla="*/ 57150 w 647700"/>
                <a:gd name="connsiteY5" fmla="*/ 57150 h 485775"/>
                <a:gd name="connsiteX6" fmla="*/ 304800 w 647700"/>
                <a:gd name="connsiteY6" fmla="*/ 57150 h 485775"/>
                <a:gd name="connsiteX7" fmla="*/ 304800 w 647700"/>
                <a:gd name="connsiteY7" fmla="*/ 428625 h 485775"/>
                <a:gd name="connsiteX8" fmla="*/ 57150 w 647700"/>
                <a:gd name="connsiteY8" fmla="*/ 428625 h 485775"/>
                <a:gd name="connsiteX9" fmla="*/ 57150 w 647700"/>
                <a:gd name="connsiteY9" fmla="*/ 57150 h 485775"/>
                <a:gd name="connsiteX10" fmla="*/ 590550 w 647700"/>
                <a:gd name="connsiteY10" fmla="*/ 428625 h 485775"/>
                <a:gd name="connsiteX11" fmla="*/ 342900 w 647700"/>
                <a:gd name="connsiteY11" fmla="*/ 428625 h 485775"/>
                <a:gd name="connsiteX12" fmla="*/ 342900 w 647700"/>
                <a:gd name="connsiteY12" fmla="*/ 57150 h 485775"/>
                <a:gd name="connsiteX13" fmla="*/ 590550 w 647700"/>
                <a:gd name="connsiteY13" fmla="*/ 57150 h 485775"/>
                <a:gd name="connsiteX14" fmla="*/ 590550 w 647700"/>
                <a:gd name="connsiteY14" fmla="*/ 42862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47700" h="485775">
                  <a:moveTo>
                    <a:pt x="647700" y="0"/>
                  </a:moveTo>
                  <a:lnTo>
                    <a:pt x="0" y="0"/>
                  </a:lnTo>
                  <a:lnTo>
                    <a:pt x="0" y="485775"/>
                  </a:lnTo>
                  <a:lnTo>
                    <a:pt x="647700" y="485775"/>
                  </a:lnTo>
                  <a:lnTo>
                    <a:pt x="647700" y="0"/>
                  </a:lnTo>
                  <a:close/>
                  <a:moveTo>
                    <a:pt x="57150" y="57150"/>
                  </a:moveTo>
                  <a:lnTo>
                    <a:pt x="304800" y="57150"/>
                  </a:lnTo>
                  <a:lnTo>
                    <a:pt x="304800" y="428625"/>
                  </a:lnTo>
                  <a:lnTo>
                    <a:pt x="57150" y="428625"/>
                  </a:lnTo>
                  <a:lnTo>
                    <a:pt x="57150" y="57150"/>
                  </a:lnTo>
                  <a:close/>
                  <a:moveTo>
                    <a:pt x="590550" y="428625"/>
                  </a:moveTo>
                  <a:lnTo>
                    <a:pt x="342900" y="428625"/>
                  </a:lnTo>
                  <a:lnTo>
                    <a:pt x="342900" y="57150"/>
                  </a:lnTo>
                  <a:lnTo>
                    <a:pt x="590550" y="57150"/>
                  </a:lnTo>
                  <a:lnTo>
                    <a:pt x="590550" y="42862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Hình tự do: Hình 94">
              <a:extLst>
                <a:ext uri="{FF2B5EF4-FFF2-40B4-BE49-F238E27FC236}">
                  <a16:creationId xmlns:a16="http://schemas.microsoft.com/office/drawing/2014/main" id="{1DEE473A-C132-4E32-9A88-CA64CDB2809C}"/>
                </a:ext>
              </a:extLst>
            </p:cNvPr>
            <p:cNvSpPr/>
            <p:nvPr/>
          </p:nvSpPr>
          <p:spPr>
            <a:xfrm>
              <a:off x="4546802" y="5963901"/>
              <a:ext cx="125680" cy="26230"/>
            </a:xfrm>
            <a:custGeom>
              <a:avLst/>
              <a:gdLst>
                <a:gd name="connsiteX0" fmla="*/ 0 w 133350"/>
                <a:gd name="connsiteY0" fmla="*/ 0 h 28575"/>
                <a:gd name="connsiteX1" fmla="*/ 133350 w 133350"/>
                <a:gd name="connsiteY1" fmla="*/ 0 h 28575"/>
                <a:gd name="connsiteX2" fmla="*/ 133350 w 133350"/>
                <a:gd name="connsiteY2" fmla="*/ 28575 h 28575"/>
                <a:gd name="connsiteX3" fmla="*/ 0 w 133350"/>
                <a:gd name="connsiteY3" fmla="*/ 2857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350" h="28575">
                  <a:moveTo>
                    <a:pt x="0" y="0"/>
                  </a:moveTo>
                  <a:lnTo>
                    <a:pt x="133350" y="0"/>
                  </a:lnTo>
                  <a:lnTo>
                    <a:pt x="133350" y="28575"/>
                  </a:lnTo>
                  <a:lnTo>
                    <a:pt x="0" y="2857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Hình tự do: Hình 95">
              <a:extLst>
                <a:ext uri="{FF2B5EF4-FFF2-40B4-BE49-F238E27FC236}">
                  <a16:creationId xmlns:a16="http://schemas.microsoft.com/office/drawing/2014/main" id="{386C8774-D2CE-4585-B3F8-28D03EDB08E3}"/>
                </a:ext>
              </a:extLst>
            </p:cNvPr>
            <p:cNvSpPr/>
            <p:nvPr/>
          </p:nvSpPr>
          <p:spPr>
            <a:xfrm>
              <a:off x="4546802" y="6016360"/>
              <a:ext cx="125680" cy="26230"/>
            </a:xfrm>
            <a:custGeom>
              <a:avLst/>
              <a:gdLst>
                <a:gd name="connsiteX0" fmla="*/ 0 w 133350"/>
                <a:gd name="connsiteY0" fmla="*/ 0 h 28575"/>
                <a:gd name="connsiteX1" fmla="*/ 133350 w 133350"/>
                <a:gd name="connsiteY1" fmla="*/ 0 h 28575"/>
                <a:gd name="connsiteX2" fmla="*/ 133350 w 133350"/>
                <a:gd name="connsiteY2" fmla="*/ 28575 h 28575"/>
                <a:gd name="connsiteX3" fmla="*/ 0 w 133350"/>
                <a:gd name="connsiteY3" fmla="*/ 2857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350" h="28575">
                  <a:moveTo>
                    <a:pt x="0" y="0"/>
                  </a:moveTo>
                  <a:lnTo>
                    <a:pt x="133350" y="0"/>
                  </a:lnTo>
                  <a:lnTo>
                    <a:pt x="133350" y="28575"/>
                  </a:lnTo>
                  <a:lnTo>
                    <a:pt x="0" y="2857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Hình tự do: Hình 96">
              <a:extLst>
                <a:ext uri="{FF2B5EF4-FFF2-40B4-BE49-F238E27FC236}">
                  <a16:creationId xmlns:a16="http://schemas.microsoft.com/office/drawing/2014/main" id="{0D9120DD-6319-4B22-A2BB-1CC0ABC0C970}"/>
                </a:ext>
              </a:extLst>
            </p:cNvPr>
            <p:cNvSpPr/>
            <p:nvPr/>
          </p:nvSpPr>
          <p:spPr>
            <a:xfrm>
              <a:off x="4541241" y="6068820"/>
              <a:ext cx="87077" cy="26230"/>
            </a:xfrm>
            <a:custGeom>
              <a:avLst/>
              <a:gdLst>
                <a:gd name="connsiteX0" fmla="*/ 0 w 92392"/>
                <a:gd name="connsiteY0" fmla="*/ 0 h 28575"/>
                <a:gd name="connsiteX1" fmla="*/ 92392 w 92392"/>
                <a:gd name="connsiteY1" fmla="*/ 0 h 28575"/>
                <a:gd name="connsiteX2" fmla="*/ 92392 w 92392"/>
                <a:gd name="connsiteY2" fmla="*/ 28575 h 28575"/>
                <a:gd name="connsiteX3" fmla="*/ 0 w 92392"/>
                <a:gd name="connsiteY3" fmla="*/ 2857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92" h="28575">
                  <a:moveTo>
                    <a:pt x="0" y="0"/>
                  </a:moveTo>
                  <a:lnTo>
                    <a:pt x="92392" y="0"/>
                  </a:lnTo>
                  <a:lnTo>
                    <a:pt x="92392" y="28575"/>
                  </a:lnTo>
                  <a:lnTo>
                    <a:pt x="0" y="2857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4" name="Freeform 8">
            <a:extLst>
              <a:ext uri="{FF2B5EF4-FFF2-40B4-BE49-F238E27FC236}">
                <a16:creationId xmlns:a16="http://schemas.microsoft.com/office/drawing/2014/main" id="{C5DC523C-BB6A-4F35-8BE5-21582D2E64FD}"/>
              </a:ext>
            </a:extLst>
          </p:cNvPr>
          <p:cNvSpPr/>
          <p:nvPr/>
        </p:nvSpPr>
        <p:spPr>
          <a:xfrm>
            <a:off x="10773009" y="5723913"/>
            <a:ext cx="1478693" cy="1425121"/>
          </a:xfrm>
          <a:custGeom>
            <a:avLst/>
            <a:gdLst/>
            <a:ahLst/>
            <a:cxnLst/>
            <a:rect l="l" t="t" r="r" b="b"/>
            <a:pathLst>
              <a:path w="4497674" h="4114800">
                <a:moveTo>
                  <a:pt x="0" y="0"/>
                </a:moveTo>
                <a:lnTo>
                  <a:pt x="4497674" y="0"/>
                </a:lnTo>
                <a:lnTo>
                  <a:pt x="44976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AFC075B1-27F7-4FB5-9BBF-AF2B17C90B37}"/>
              </a:ext>
            </a:extLst>
          </p:cNvPr>
          <p:cNvGrpSpPr/>
          <p:nvPr/>
        </p:nvGrpSpPr>
        <p:grpSpPr>
          <a:xfrm>
            <a:off x="5163837" y="175885"/>
            <a:ext cx="4577427" cy="674026"/>
            <a:chOff x="4159936" y="271738"/>
            <a:chExt cx="4028761" cy="674026"/>
          </a:xfrm>
        </p:grpSpPr>
        <p:sp>
          <p:nvSpPr>
            <p:cNvPr id="112" name="Rectangle: Rounded Corners 4">
              <a:extLst>
                <a:ext uri="{FF2B5EF4-FFF2-40B4-BE49-F238E27FC236}">
                  <a16:creationId xmlns:a16="http://schemas.microsoft.com/office/drawing/2014/main" id="{A6655055-6D82-4DB9-8825-99414521504E}"/>
                </a:ext>
              </a:extLst>
            </p:cNvPr>
            <p:cNvSpPr/>
            <p:nvPr/>
          </p:nvSpPr>
          <p:spPr>
            <a:xfrm>
              <a:off x="4173246" y="274905"/>
              <a:ext cx="4015451" cy="670859"/>
            </a:xfrm>
            <a:prstGeom prst="roundRect">
              <a:avLst>
                <a:gd name="adj" fmla="val 12408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" dist="127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Rectangle: Rounded Corners 4">
              <a:extLst>
                <a:ext uri="{FF2B5EF4-FFF2-40B4-BE49-F238E27FC236}">
                  <a16:creationId xmlns:a16="http://schemas.microsoft.com/office/drawing/2014/main" id="{92D56635-39A4-445F-8D4C-1F91E57A3F17}"/>
                </a:ext>
              </a:extLst>
            </p:cNvPr>
            <p:cNvSpPr/>
            <p:nvPr/>
          </p:nvSpPr>
          <p:spPr>
            <a:xfrm>
              <a:off x="4159936" y="271738"/>
              <a:ext cx="692746" cy="670859"/>
            </a:xfrm>
            <a:prstGeom prst="roundRect">
              <a:avLst>
                <a:gd name="adj" fmla="val 12408"/>
              </a:avLst>
            </a:prstGeom>
            <a:solidFill>
              <a:srgbClr val="FFC000"/>
            </a:solidFill>
            <a:ln>
              <a:noFill/>
            </a:ln>
            <a:effectLst>
              <a:outerShdw blurRad="127000" dist="127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TextBox 8">
              <a:extLst>
                <a:ext uri="{FF2B5EF4-FFF2-40B4-BE49-F238E27FC236}">
                  <a16:creationId xmlns:a16="http://schemas.microsoft.com/office/drawing/2014/main" id="{DA5F6832-67C4-46A3-90FF-DC4408613D74}"/>
                </a:ext>
              </a:extLst>
            </p:cNvPr>
            <p:cNvSpPr txBox="1"/>
            <p:nvPr/>
          </p:nvSpPr>
          <p:spPr>
            <a:xfrm>
              <a:off x="4820263" y="330155"/>
              <a:ext cx="33684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Arial" panose="020B0604020202020204" pitchFamily="34" charset="0"/>
                </a:rPr>
                <a:t>2.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Arial" panose="020B0604020202020204" pitchFamily="34" charset="0"/>
                </a:rPr>
                <a:t>Kiến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Arial" panose="020B0604020202020204" pitchFamily="34" charset="0"/>
                </a:rPr>
                <a:t>nghị</a:t>
              </a:r>
              <a:r>
                <a:rPr lang="en-US" sz="2800" b="1" dirty="0">
                  <a:solidFill>
                    <a:srgbClr val="FF0066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rgbClr val="FF0066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Arial" panose="020B0604020202020204" pitchFamily="34" charset="0"/>
                </a:rPr>
                <a:t>đề</a:t>
              </a:r>
              <a:r>
                <a:rPr lang="en-US" sz="2800" b="1" dirty="0">
                  <a:solidFill>
                    <a:srgbClr val="FF0066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66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Arial" panose="020B0604020202020204" pitchFamily="34" charset="0"/>
                </a:rPr>
                <a:t>xuất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15" name="Freeform: Shape 13">
              <a:extLst>
                <a:ext uri="{FF2B5EF4-FFF2-40B4-BE49-F238E27FC236}">
                  <a16:creationId xmlns:a16="http://schemas.microsoft.com/office/drawing/2014/main" id="{FFDD4D0D-4E29-4C7C-A24B-9B555F9C9B01}"/>
                </a:ext>
              </a:extLst>
            </p:cNvPr>
            <p:cNvSpPr/>
            <p:nvPr/>
          </p:nvSpPr>
          <p:spPr>
            <a:xfrm>
              <a:off x="4426698" y="720159"/>
              <a:ext cx="255590" cy="90166"/>
            </a:xfrm>
            <a:custGeom>
              <a:avLst/>
              <a:gdLst>
                <a:gd name="connsiteX0" fmla="*/ 243521 w 255590"/>
                <a:gd name="connsiteY0" fmla="*/ 55378 h 90166"/>
                <a:gd name="connsiteX1" fmla="*/ 226481 w 255590"/>
                <a:gd name="connsiteY1" fmla="*/ 14909 h 90166"/>
                <a:gd name="connsiteX2" fmla="*/ 222222 w 255590"/>
                <a:gd name="connsiteY2" fmla="*/ 10650 h 90166"/>
                <a:gd name="connsiteX3" fmla="*/ 14909 w 255590"/>
                <a:gd name="connsiteY3" fmla="*/ 0 h 90166"/>
                <a:gd name="connsiteX4" fmla="*/ 12780 w 255590"/>
                <a:gd name="connsiteY4" fmla="*/ 1420 h 90166"/>
                <a:gd name="connsiteX5" fmla="*/ 0 w 255590"/>
                <a:gd name="connsiteY5" fmla="*/ 26269 h 90166"/>
                <a:gd name="connsiteX6" fmla="*/ 0 w 255590"/>
                <a:gd name="connsiteY6" fmla="*/ 90167 h 90166"/>
                <a:gd name="connsiteX7" fmla="*/ 255590 w 255590"/>
                <a:gd name="connsiteY7" fmla="*/ 90167 h 90166"/>
                <a:gd name="connsiteX8" fmla="*/ 255590 w 255590"/>
                <a:gd name="connsiteY8" fmla="*/ 67447 h 90166"/>
                <a:gd name="connsiteX9" fmla="*/ 243521 w 255590"/>
                <a:gd name="connsiteY9" fmla="*/ 55378 h 90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5590" h="90166">
                  <a:moveTo>
                    <a:pt x="243521" y="55378"/>
                  </a:moveTo>
                  <a:cubicBezTo>
                    <a:pt x="232871" y="44728"/>
                    <a:pt x="226481" y="29819"/>
                    <a:pt x="226481" y="14909"/>
                  </a:cubicBezTo>
                  <a:lnTo>
                    <a:pt x="222222" y="10650"/>
                  </a:lnTo>
                  <a:cubicBezTo>
                    <a:pt x="157614" y="50408"/>
                    <a:pt x="75257" y="46148"/>
                    <a:pt x="14909" y="0"/>
                  </a:cubicBezTo>
                  <a:lnTo>
                    <a:pt x="12780" y="1420"/>
                  </a:lnTo>
                  <a:cubicBezTo>
                    <a:pt x="4970" y="7100"/>
                    <a:pt x="0" y="16329"/>
                    <a:pt x="0" y="26269"/>
                  </a:cubicBezTo>
                  <a:lnTo>
                    <a:pt x="0" y="90167"/>
                  </a:lnTo>
                  <a:lnTo>
                    <a:pt x="255590" y="90167"/>
                  </a:lnTo>
                  <a:lnTo>
                    <a:pt x="255590" y="67447"/>
                  </a:lnTo>
                  <a:lnTo>
                    <a:pt x="243521" y="55378"/>
                  </a:lnTo>
                  <a:close/>
                </a:path>
              </a:pathLst>
            </a:custGeom>
            <a:solidFill>
              <a:schemeClr val="bg1"/>
            </a:solidFill>
            <a:ln w="70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Freeform: Shape 14">
              <a:extLst>
                <a:ext uri="{FF2B5EF4-FFF2-40B4-BE49-F238E27FC236}">
                  <a16:creationId xmlns:a16="http://schemas.microsoft.com/office/drawing/2014/main" id="{50F7E630-232C-48E4-8277-7FE845118974}"/>
                </a:ext>
              </a:extLst>
            </p:cNvPr>
            <p:cNvSpPr/>
            <p:nvPr/>
          </p:nvSpPr>
          <p:spPr>
            <a:xfrm>
              <a:off x="4687258" y="438161"/>
              <a:ext cx="101664" cy="127223"/>
            </a:xfrm>
            <a:custGeom>
              <a:avLst/>
              <a:gdLst>
                <a:gd name="connsiteX0" fmla="*/ 48278 w 101664"/>
                <a:gd name="connsiteY0" fmla="*/ 127224 h 127223"/>
                <a:gd name="connsiteX1" fmla="*/ 100816 w 101664"/>
                <a:gd name="connsiteY1" fmla="*/ 53386 h 127223"/>
                <a:gd name="connsiteX2" fmla="*/ 26979 w 101664"/>
                <a:gd name="connsiteY2" fmla="*/ 848 h 127223"/>
                <a:gd name="connsiteX3" fmla="*/ 0 w 101664"/>
                <a:gd name="connsiteY3" fmla="*/ 12208 h 127223"/>
                <a:gd name="connsiteX4" fmla="*/ 48278 w 101664"/>
                <a:gd name="connsiteY4" fmla="*/ 127224 h 127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664" h="127223">
                  <a:moveTo>
                    <a:pt x="48278" y="127224"/>
                  </a:moveTo>
                  <a:cubicBezTo>
                    <a:pt x="83067" y="121544"/>
                    <a:pt x="106496" y="88175"/>
                    <a:pt x="100816" y="53386"/>
                  </a:cubicBezTo>
                  <a:cubicBezTo>
                    <a:pt x="95136" y="18598"/>
                    <a:pt x="61768" y="-4831"/>
                    <a:pt x="26979" y="848"/>
                  </a:cubicBezTo>
                  <a:cubicBezTo>
                    <a:pt x="17039" y="2268"/>
                    <a:pt x="7810" y="6528"/>
                    <a:pt x="0" y="12208"/>
                  </a:cubicBezTo>
                  <a:cubicBezTo>
                    <a:pt x="29109" y="43447"/>
                    <a:pt x="46148" y="83915"/>
                    <a:pt x="48278" y="127224"/>
                  </a:cubicBezTo>
                  <a:close/>
                </a:path>
              </a:pathLst>
            </a:custGeom>
            <a:solidFill>
              <a:schemeClr val="bg1"/>
            </a:solidFill>
            <a:ln w="70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Freeform: Shape 15">
              <a:extLst>
                <a:ext uri="{FF2B5EF4-FFF2-40B4-BE49-F238E27FC236}">
                  <a16:creationId xmlns:a16="http://schemas.microsoft.com/office/drawing/2014/main" id="{2E435090-9B80-4051-9ED4-E0AD14F28DCD}"/>
                </a:ext>
              </a:extLst>
            </p:cNvPr>
            <p:cNvSpPr/>
            <p:nvPr/>
          </p:nvSpPr>
          <p:spPr>
            <a:xfrm>
              <a:off x="4708558" y="583844"/>
              <a:ext cx="144124" cy="127085"/>
            </a:xfrm>
            <a:custGeom>
              <a:avLst/>
              <a:gdLst>
                <a:gd name="connsiteX0" fmla="*/ 131345 w 144124"/>
                <a:gd name="connsiteY0" fmla="*/ 37629 h 127085"/>
                <a:gd name="connsiteX1" fmla="*/ 68867 w 144124"/>
                <a:gd name="connsiteY1" fmla="*/ 7810 h 127085"/>
                <a:gd name="connsiteX2" fmla="*/ 26979 w 144124"/>
                <a:gd name="connsiteY2" fmla="*/ 0 h 127085"/>
                <a:gd name="connsiteX3" fmla="*/ 0 w 144124"/>
                <a:gd name="connsiteY3" fmla="*/ 86617 h 127085"/>
                <a:gd name="connsiteX4" fmla="*/ 4260 w 144124"/>
                <a:gd name="connsiteY4" fmla="*/ 90877 h 127085"/>
                <a:gd name="connsiteX5" fmla="*/ 44728 w 144124"/>
                <a:gd name="connsiteY5" fmla="*/ 107916 h 127085"/>
                <a:gd name="connsiteX6" fmla="*/ 63898 w 144124"/>
                <a:gd name="connsiteY6" fmla="*/ 127085 h 127085"/>
                <a:gd name="connsiteX7" fmla="*/ 144125 w 144124"/>
                <a:gd name="connsiteY7" fmla="*/ 127085 h 127085"/>
                <a:gd name="connsiteX8" fmla="*/ 144125 w 144124"/>
                <a:gd name="connsiteY8" fmla="*/ 63188 h 127085"/>
                <a:gd name="connsiteX9" fmla="*/ 131345 w 144124"/>
                <a:gd name="connsiteY9" fmla="*/ 37629 h 127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4124" h="127085">
                  <a:moveTo>
                    <a:pt x="131345" y="37629"/>
                  </a:moveTo>
                  <a:cubicBezTo>
                    <a:pt x="112886" y="23429"/>
                    <a:pt x="91587" y="12780"/>
                    <a:pt x="68867" y="7810"/>
                  </a:cubicBezTo>
                  <a:cubicBezTo>
                    <a:pt x="55378" y="3550"/>
                    <a:pt x="41178" y="1420"/>
                    <a:pt x="26979" y="0"/>
                  </a:cubicBezTo>
                  <a:cubicBezTo>
                    <a:pt x="25559" y="30529"/>
                    <a:pt x="16329" y="60348"/>
                    <a:pt x="0" y="86617"/>
                  </a:cubicBezTo>
                  <a:lnTo>
                    <a:pt x="4260" y="90877"/>
                  </a:lnTo>
                  <a:cubicBezTo>
                    <a:pt x="19169" y="90877"/>
                    <a:pt x="34079" y="97266"/>
                    <a:pt x="44728" y="107916"/>
                  </a:cubicBezTo>
                  <a:lnTo>
                    <a:pt x="63898" y="127085"/>
                  </a:lnTo>
                  <a:lnTo>
                    <a:pt x="144125" y="127085"/>
                  </a:lnTo>
                  <a:lnTo>
                    <a:pt x="144125" y="63188"/>
                  </a:lnTo>
                  <a:cubicBezTo>
                    <a:pt x="144125" y="53248"/>
                    <a:pt x="139865" y="43308"/>
                    <a:pt x="131345" y="37629"/>
                  </a:cubicBezTo>
                  <a:close/>
                </a:path>
              </a:pathLst>
            </a:custGeom>
            <a:solidFill>
              <a:schemeClr val="bg1"/>
            </a:solidFill>
            <a:ln w="70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Freeform: Shape 16">
              <a:extLst>
                <a:ext uri="{FF2B5EF4-FFF2-40B4-BE49-F238E27FC236}">
                  <a16:creationId xmlns:a16="http://schemas.microsoft.com/office/drawing/2014/main" id="{02DF9A39-D078-41CC-8FFE-46D17E23188F}"/>
                </a:ext>
              </a:extLst>
            </p:cNvPr>
            <p:cNvSpPr/>
            <p:nvPr/>
          </p:nvSpPr>
          <p:spPr>
            <a:xfrm>
              <a:off x="4390490" y="412025"/>
              <a:ext cx="427684" cy="427689"/>
            </a:xfrm>
            <a:custGeom>
              <a:avLst/>
              <a:gdLst>
                <a:gd name="connsiteX0" fmla="*/ 415334 w 427684"/>
                <a:gd name="connsiteY0" fmla="*/ 362091 h 427689"/>
                <a:gd name="connsiteX1" fmla="*/ 348597 w 427684"/>
                <a:gd name="connsiteY1" fmla="*/ 294644 h 427689"/>
                <a:gd name="connsiteX2" fmla="*/ 314518 w 427684"/>
                <a:gd name="connsiteY2" fmla="*/ 284704 h 427689"/>
                <a:gd name="connsiteX3" fmla="*/ 290379 w 427684"/>
                <a:gd name="connsiteY3" fmla="*/ 261275 h 427689"/>
                <a:gd name="connsiteX4" fmla="*/ 323748 w 427684"/>
                <a:gd name="connsiteY4" fmla="*/ 163299 h 427689"/>
                <a:gd name="connsiteX5" fmla="*/ 161874 w 427684"/>
                <a:gd name="connsiteY5" fmla="*/ 5 h 427689"/>
                <a:gd name="connsiteX6" fmla="*/ 0 w 427684"/>
                <a:gd name="connsiteY6" fmla="*/ 161169 h 427689"/>
                <a:gd name="connsiteX7" fmla="*/ 161874 w 427684"/>
                <a:gd name="connsiteY7" fmla="*/ 324463 h 427689"/>
                <a:gd name="connsiteX8" fmla="*/ 261270 w 427684"/>
                <a:gd name="connsiteY8" fmla="*/ 291094 h 427689"/>
                <a:gd name="connsiteX9" fmla="*/ 285409 w 427684"/>
                <a:gd name="connsiteY9" fmla="*/ 314523 h 427689"/>
                <a:gd name="connsiteX10" fmla="*/ 295349 w 427684"/>
                <a:gd name="connsiteY10" fmla="*/ 348602 h 427689"/>
                <a:gd name="connsiteX11" fmla="*/ 362796 w 427684"/>
                <a:gd name="connsiteY11" fmla="*/ 416049 h 427689"/>
                <a:gd name="connsiteX12" fmla="*/ 416044 w 427684"/>
                <a:gd name="connsiteY12" fmla="*/ 417469 h 427689"/>
                <a:gd name="connsiteX13" fmla="*/ 417464 w 427684"/>
                <a:gd name="connsiteY13" fmla="*/ 364221 h 427689"/>
                <a:gd name="connsiteX14" fmla="*/ 415334 w 427684"/>
                <a:gd name="connsiteY14" fmla="*/ 362091 h 427689"/>
                <a:gd name="connsiteX15" fmla="*/ 415334 w 427684"/>
                <a:gd name="connsiteY15" fmla="*/ 362091 h 427689"/>
                <a:gd name="connsiteX16" fmla="*/ 162584 w 427684"/>
                <a:gd name="connsiteY16" fmla="*/ 33374 h 427689"/>
                <a:gd name="connsiteX17" fmla="*/ 291799 w 427684"/>
                <a:gd name="connsiteY17" fmla="*/ 162589 h 427689"/>
                <a:gd name="connsiteX18" fmla="*/ 261270 w 427684"/>
                <a:gd name="connsiteY18" fmla="*/ 245656 h 427689"/>
                <a:gd name="connsiteX19" fmla="*/ 220092 w 427684"/>
                <a:gd name="connsiteY19" fmla="*/ 230746 h 427689"/>
                <a:gd name="connsiteX20" fmla="*/ 161164 w 427684"/>
                <a:gd name="connsiteY20" fmla="*/ 221517 h 427689"/>
                <a:gd name="connsiteX21" fmla="*/ 102236 w 427684"/>
                <a:gd name="connsiteY21" fmla="*/ 230746 h 427689"/>
                <a:gd name="connsiteX22" fmla="*/ 63898 w 427684"/>
                <a:gd name="connsiteY22" fmla="*/ 246366 h 427689"/>
                <a:gd name="connsiteX23" fmla="*/ 78097 w 427684"/>
                <a:gd name="connsiteY23" fmla="*/ 64613 h 427689"/>
                <a:gd name="connsiteX24" fmla="*/ 162584 w 427684"/>
                <a:gd name="connsiteY24" fmla="*/ 33374 h 42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27684" h="427689">
                  <a:moveTo>
                    <a:pt x="415334" y="362091"/>
                  </a:moveTo>
                  <a:lnTo>
                    <a:pt x="348597" y="294644"/>
                  </a:lnTo>
                  <a:cubicBezTo>
                    <a:pt x="339367" y="286124"/>
                    <a:pt x="327298" y="281864"/>
                    <a:pt x="314518" y="284704"/>
                  </a:cubicBezTo>
                  <a:lnTo>
                    <a:pt x="290379" y="261275"/>
                  </a:lnTo>
                  <a:cubicBezTo>
                    <a:pt x="312388" y="232876"/>
                    <a:pt x="323748" y="198798"/>
                    <a:pt x="323748" y="163299"/>
                  </a:cubicBezTo>
                  <a:cubicBezTo>
                    <a:pt x="324458" y="73842"/>
                    <a:pt x="252040" y="715"/>
                    <a:pt x="161874" y="5"/>
                  </a:cubicBezTo>
                  <a:cubicBezTo>
                    <a:pt x="71707" y="-705"/>
                    <a:pt x="0" y="71712"/>
                    <a:pt x="0" y="161169"/>
                  </a:cubicBezTo>
                  <a:cubicBezTo>
                    <a:pt x="0" y="250626"/>
                    <a:pt x="71707" y="323753"/>
                    <a:pt x="161874" y="324463"/>
                  </a:cubicBezTo>
                  <a:cubicBezTo>
                    <a:pt x="197372" y="324463"/>
                    <a:pt x="232161" y="313103"/>
                    <a:pt x="261270" y="291094"/>
                  </a:cubicBezTo>
                  <a:lnTo>
                    <a:pt x="285409" y="314523"/>
                  </a:lnTo>
                  <a:cubicBezTo>
                    <a:pt x="283279" y="326593"/>
                    <a:pt x="286829" y="339372"/>
                    <a:pt x="295349" y="348602"/>
                  </a:cubicBezTo>
                  <a:lnTo>
                    <a:pt x="362796" y="416049"/>
                  </a:lnTo>
                  <a:cubicBezTo>
                    <a:pt x="376996" y="430959"/>
                    <a:pt x="401135" y="431669"/>
                    <a:pt x="416044" y="417469"/>
                  </a:cubicBezTo>
                  <a:cubicBezTo>
                    <a:pt x="430954" y="403270"/>
                    <a:pt x="431664" y="379131"/>
                    <a:pt x="417464" y="364221"/>
                  </a:cubicBezTo>
                  <a:cubicBezTo>
                    <a:pt x="416754" y="363511"/>
                    <a:pt x="416044" y="362801"/>
                    <a:pt x="415334" y="362091"/>
                  </a:cubicBezTo>
                  <a:lnTo>
                    <a:pt x="415334" y="362091"/>
                  </a:lnTo>
                  <a:close/>
                  <a:moveTo>
                    <a:pt x="162584" y="33374"/>
                  </a:moveTo>
                  <a:cubicBezTo>
                    <a:pt x="234291" y="33374"/>
                    <a:pt x="291799" y="90882"/>
                    <a:pt x="291799" y="162589"/>
                  </a:cubicBezTo>
                  <a:cubicBezTo>
                    <a:pt x="291799" y="193118"/>
                    <a:pt x="281149" y="222937"/>
                    <a:pt x="261270" y="245656"/>
                  </a:cubicBezTo>
                  <a:cubicBezTo>
                    <a:pt x="247781" y="239266"/>
                    <a:pt x="234291" y="234296"/>
                    <a:pt x="220092" y="230746"/>
                  </a:cubicBezTo>
                  <a:cubicBezTo>
                    <a:pt x="200922" y="225067"/>
                    <a:pt x="181043" y="221517"/>
                    <a:pt x="161164" y="221517"/>
                  </a:cubicBezTo>
                  <a:cubicBezTo>
                    <a:pt x="141285" y="221517"/>
                    <a:pt x="121405" y="225067"/>
                    <a:pt x="102236" y="230746"/>
                  </a:cubicBezTo>
                  <a:cubicBezTo>
                    <a:pt x="88747" y="234296"/>
                    <a:pt x="75967" y="239266"/>
                    <a:pt x="63898" y="246366"/>
                  </a:cubicBezTo>
                  <a:cubicBezTo>
                    <a:pt x="17749" y="192408"/>
                    <a:pt x="24139" y="110761"/>
                    <a:pt x="78097" y="64613"/>
                  </a:cubicBezTo>
                  <a:cubicBezTo>
                    <a:pt x="101526" y="44024"/>
                    <a:pt x="131345" y="33374"/>
                    <a:pt x="162584" y="33374"/>
                  </a:cubicBezTo>
                  <a:close/>
                </a:path>
              </a:pathLst>
            </a:custGeom>
            <a:solidFill>
              <a:schemeClr val="bg1"/>
            </a:solidFill>
            <a:ln w="70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Freeform: Shape 17">
              <a:extLst>
                <a:ext uri="{FF2B5EF4-FFF2-40B4-BE49-F238E27FC236}">
                  <a16:creationId xmlns:a16="http://schemas.microsoft.com/office/drawing/2014/main" id="{17344754-1AA4-44E5-92C5-2389FCBBEB33}"/>
                </a:ext>
              </a:extLst>
            </p:cNvPr>
            <p:cNvSpPr/>
            <p:nvPr/>
          </p:nvSpPr>
          <p:spPr>
            <a:xfrm>
              <a:off x="4479946" y="474508"/>
              <a:ext cx="143414" cy="143414"/>
            </a:xfrm>
            <a:custGeom>
              <a:avLst/>
              <a:gdLst>
                <a:gd name="connsiteX0" fmla="*/ 143415 w 143414"/>
                <a:gd name="connsiteY0" fmla="*/ 71707 h 143414"/>
                <a:gd name="connsiteX1" fmla="*/ 71707 w 143414"/>
                <a:gd name="connsiteY1" fmla="*/ 143415 h 143414"/>
                <a:gd name="connsiteX2" fmla="*/ 0 w 143414"/>
                <a:gd name="connsiteY2" fmla="*/ 71707 h 143414"/>
                <a:gd name="connsiteX3" fmla="*/ 71707 w 143414"/>
                <a:gd name="connsiteY3" fmla="*/ 0 h 143414"/>
                <a:gd name="connsiteX4" fmla="*/ 143415 w 143414"/>
                <a:gd name="connsiteY4" fmla="*/ 71707 h 143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3414" h="143414">
                  <a:moveTo>
                    <a:pt x="143415" y="71707"/>
                  </a:moveTo>
                  <a:cubicBezTo>
                    <a:pt x="143415" y="111310"/>
                    <a:pt x="111310" y="143415"/>
                    <a:pt x="71707" y="143415"/>
                  </a:cubicBezTo>
                  <a:cubicBezTo>
                    <a:pt x="32104" y="143415"/>
                    <a:pt x="0" y="111310"/>
                    <a:pt x="0" y="71707"/>
                  </a:cubicBezTo>
                  <a:cubicBezTo>
                    <a:pt x="0" y="32104"/>
                    <a:pt x="32104" y="0"/>
                    <a:pt x="71707" y="0"/>
                  </a:cubicBezTo>
                  <a:cubicBezTo>
                    <a:pt x="111310" y="0"/>
                    <a:pt x="143415" y="32104"/>
                    <a:pt x="143415" y="71707"/>
                  </a:cubicBezTo>
                  <a:close/>
                </a:path>
              </a:pathLst>
            </a:custGeom>
            <a:solidFill>
              <a:schemeClr val="bg1"/>
            </a:solidFill>
            <a:ln w="70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Freeform: Shape 18">
              <a:extLst>
                <a:ext uri="{FF2B5EF4-FFF2-40B4-BE49-F238E27FC236}">
                  <a16:creationId xmlns:a16="http://schemas.microsoft.com/office/drawing/2014/main" id="{FB1FA383-7B92-4856-B4B3-DE7CC714D23E}"/>
                </a:ext>
              </a:extLst>
            </p:cNvPr>
            <p:cNvSpPr/>
            <p:nvPr/>
          </p:nvSpPr>
          <p:spPr>
            <a:xfrm>
              <a:off x="4256305" y="583844"/>
              <a:ext cx="164003" cy="127085"/>
            </a:xfrm>
            <a:custGeom>
              <a:avLst/>
              <a:gdLst>
                <a:gd name="connsiteX0" fmla="*/ 113596 w 164003"/>
                <a:gd name="connsiteY0" fmla="*/ 0 h 127085"/>
                <a:gd name="connsiteX1" fmla="*/ 75257 w 164003"/>
                <a:gd name="connsiteY1" fmla="*/ 7810 h 127085"/>
                <a:gd name="connsiteX2" fmla="*/ 12780 w 164003"/>
                <a:gd name="connsiteY2" fmla="*/ 37629 h 127085"/>
                <a:gd name="connsiteX3" fmla="*/ 0 w 164003"/>
                <a:gd name="connsiteY3" fmla="*/ 63188 h 127085"/>
                <a:gd name="connsiteX4" fmla="*/ 0 w 164003"/>
                <a:gd name="connsiteY4" fmla="*/ 127085 h 127085"/>
                <a:gd name="connsiteX5" fmla="*/ 153354 w 164003"/>
                <a:gd name="connsiteY5" fmla="*/ 127085 h 127085"/>
                <a:gd name="connsiteX6" fmla="*/ 164004 w 164003"/>
                <a:gd name="connsiteY6" fmla="*/ 116436 h 127085"/>
                <a:gd name="connsiteX7" fmla="*/ 113596 w 164003"/>
                <a:gd name="connsiteY7" fmla="*/ 0 h 127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4003" h="127085">
                  <a:moveTo>
                    <a:pt x="113596" y="0"/>
                  </a:moveTo>
                  <a:cubicBezTo>
                    <a:pt x="100816" y="1420"/>
                    <a:pt x="88037" y="3550"/>
                    <a:pt x="75257" y="7810"/>
                  </a:cubicBezTo>
                  <a:cubicBezTo>
                    <a:pt x="53248" y="14199"/>
                    <a:pt x="31949" y="24849"/>
                    <a:pt x="12780" y="37629"/>
                  </a:cubicBezTo>
                  <a:cubicBezTo>
                    <a:pt x="4260" y="43308"/>
                    <a:pt x="0" y="53248"/>
                    <a:pt x="0" y="63188"/>
                  </a:cubicBezTo>
                  <a:lnTo>
                    <a:pt x="0" y="127085"/>
                  </a:lnTo>
                  <a:lnTo>
                    <a:pt x="153354" y="127085"/>
                  </a:lnTo>
                  <a:cubicBezTo>
                    <a:pt x="156194" y="122825"/>
                    <a:pt x="159744" y="119275"/>
                    <a:pt x="164004" y="116436"/>
                  </a:cubicBezTo>
                  <a:cubicBezTo>
                    <a:pt x="133475" y="84487"/>
                    <a:pt x="115726" y="43308"/>
                    <a:pt x="113596" y="0"/>
                  </a:cubicBezTo>
                  <a:close/>
                </a:path>
              </a:pathLst>
            </a:custGeom>
            <a:solidFill>
              <a:schemeClr val="bg1"/>
            </a:solidFill>
            <a:ln w="70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Freeform: Shape 19">
              <a:extLst>
                <a:ext uri="{FF2B5EF4-FFF2-40B4-BE49-F238E27FC236}">
                  <a16:creationId xmlns:a16="http://schemas.microsoft.com/office/drawing/2014/main" id="{8D71456F-320B-4CA0-951E-FE142548FDF1}"/>
                </a:ext>
              </a:extLst>
            </p:cNvPr>
            <p:cNvSpPr/>
            <p:nvPr/>
          </p:nvSpPr>
          <p:spPr>
            <a:xfrm>
              <a:off x="4319869" y="437967"/>
              <a:ext cx="99729" cy="126708"/>
            </a:xfrm>
            <a:custGeom>
              <a:avLst/>
              <a:gdLst>
                <a:gd name="connsiteX0" fmla="*/ 50031 w 99729"/>
                <a:gd name="connsiteY0" fmla="*/ 126708 h 126708"/>
                <a:gd name="connsiteX1" fmla="*/ 99729 w 99729"/>
                <a:gd name="connsiteY1" fmla="*/ 10983 h 126708"/>
                <a:gd name="connsiteX2" fmla="*/ 10983 w 99729"/>
                <a:gd name="connsiteY2" fmla="*/ 28732 h 126708"/>
                <a:gd name="connsiteX3" fmla="*/ 28732 w 99729"/>
                <a:gd name="connsiteY3" fmla="*/ 117479 h 126708"/>
                <a:gd name="connsiteX4" fmla="*/ 50031 w 99729"/>
                <a:gd name="connsiteY4" fmla="*/ 126708 h 126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729" h="126708">
                  <a:moveTo>
                    <a:pt x="50031" y="126708"/>
                  </a:moveTo>
                  <a:cubicBezTo>
                    <a:pt x="52161" y="83400"/>
                    <a:pt x="69910" y="42931"/>
                    <a:pt x="99729" y="10983"/>
                  </a:cubicBezTo>
                  <a:cubicBezTo>
                    <a:pt x="70620" y="-8897"/>
                    <a:pt x="30862" y="-1087"/>
                    <a:pt x="10983" y="28732"/>
                  </a:cubicBezTo>
                  <a:cubicBezTo>
                    <a:pt x="-8897" y="58551"/>
                    <a:pt x="-1087" y="97599"/>
                    <a:pt x="28732" y="117479"/>
                  </a:cubicBezTo>
                  <a:cubicBezTo>
                    <a:pt x="35122" y="121738"/>
                    <a:pt x="42221" y="124578"/>
                    <a:pt x="50031" y="126708"/>
                  </a:cubicBezTo>
                  <a:close/>
                </a:path>
              </a:pathLst>
            </a:custGeom>
            <a:solidFill>
              <a:schemeClr val="bg1"/>
            </a:solidFill>
            <a:ln w="70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B40B833E-AFFC-4310-8582-9231134B1925}"/>
              </a:ext>
            </a:extLst>
          </p:cNvPr>
          <p:cNvGrpSpPr/>
          <p:nvPr/>
        </p:nvGrpSpPr>
        <p:grpSpPr>
          <a:xfrm>
            <a:off x="3000981" y="1743267"/>
            <a:ext cx="3303369" cy="4072347"/>
            <a:chOff x="897457" y="1818384"/>
            <a:chExt cx="3303369" cy="4072347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4D6B9657-3038-4377-894B-B3CC677B3AE9}"/>
                </a:ext>
              </a:extLst>
            </p:cNvPr>
            <p:cNvGrpSpPr/>
            <p:nvPr/>
          </p:nvGrpSpPr>
          <p:grpSpPr>
            <a:xfrm>
              <a:off x="897457" y="1818384"/>
              <a:ext cx="3303369" cy="4072347"/>
              <a:chOff x="897457" y="1818384"/>
              <a:chExt cx="3303369" cy="4072347"/>
            </a:xfrm>
          </p:grpSpPr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ECF92523-435A-4462-B0C4-491F4ED49A33}"/>
                  </a:ext>
                </a:extLst>
              </p:cNvPr>
              <p:cNvGrpSpPr/>
              <p:nvPr/>
            </p:nvGrpSpPr>
            <p:grpSpPr>
              <a:xfrm rot="226696">
                <a:off x="897457" y="1818384"/>
                <a:ext cx="3303369" cy="4072347"/>
                <a:chOff x="1776080" y="1301907"/>
                <a:chExt cx="2557214" cy="4426946"/>
              </a:xfrm>
            </p:grpSpPr>
            <p:sp>
              <p:nvSpPr>
                <p:cNvPr id="93" name="Freeform: Shape 94">
                  <a:extLst>
                    <a:ext uri="{FF2B5EF4-FFF2-40B4-BE49-F238E27FC236}">
                      <a16:creationId xmlns:a16="http://schemas.microsoft.com/office/drawing/2014/main" id="{E7123B83-5FE0-441C-B3F2-EF7549569263}"/>
                    </a:ext>
                  </a:extLst>
                </p:cNvPr>
                <p:cNvSpPr/>
                <p:nvPr/>
              </p:nvSpPr>
              <p:spPr>
                <a:xfrm rot="21368885">
                  <a:off x="1849990" y="1301907"/>
                  <a:ext cx="2483304" cy="4426946"/>
                </a:xfrm>
                <a:custGeom>
                  <a:avLst/>
                  <a:gdLst>
                    <a:gd name="connsiteX0" fmla="*/ 193856 w 2127250"/>
                    <a:gd name="connsiteY0" fmla="*/ 0 h 3969847"/>
                    <a:gd name="connsiteX1" fmla="*/ 285932 w 2127250"/>
                    <a:gd name="connsiteY1" fmla="*/ 0 h 3969847"/>
                    <a:gd name="connsiteX2" fmla="*/ 485866 w 2127250"/>
                    <a:gd name="connsiteY2" fmla="*/ 199934 h 3969847"/>
                    <a:gd name="connsiteX3" fmla="*/ 685800 w 2127250"/>
                    <a:gd name="connsiteY3" fmla="*/ 0 h 3969847"/>
                    <a:gd name="connsiteX4" fmla="*/ 872309 w 2127250"/>
                    <a:gd name="connsiteY4" fmla="*/ 0 h 3969847"/>
                    <a:gd name="connsiteX5" fmla="*/ 1072243 w 2127250"/>
                    <a:gd name="connsiteY5" fmla="*/ 199934 h 3969847"/>
                    <a:gd name="connsiteX6" fmla="*/ 1272177 w 2127250"/>
                    <a:gd name="connsiteY6" fmla="*/ 0 h 3969847"/>
                    <a:gd name="connsiteX7" fmla="*/ 1458686 w 2127250"/>
                    <a:gd name="connsiteY7" fmla="*/ 0 h 3969847"/>
                    <a:gd name="connsiteX8" fmla="*/ 1658620 w 2127250"/>
                    <a:gd name="connsiteY8" fmla="*/ 199934 h 3969847"/>
                    <a:gd name="connsiteX9" fmla="*/ 1858554 w 2127250"/>
                    <a:gd name="connsiteY9" fmla="*/ 0 h 3969847"/>
                    <a:gd name="connsiteX10" fmla="*/ 1933394 w 2127250"/>
                    <a:gd name="connsiteY10" fmla="*/ 0 h 3969847"/>
                    <a:gd name="connsiteX11" fmla="*/ 2127250 w 2127250"/>
                    <a:gd name="connsiteY11" fmla="*/ 193856 h 3969847"/>
                    <a:gd name="connsiteX12" fmla="*/ 2127250 w 2127250"/>
                    <a:gd name="connsiteY12" fmla="*/ 3775991 h 3969847"/>
                    <a:gd name="connsiteX13" fmla="*/ 1933394 w 2127250"/>
                    <a:gd name="connsiteY13" fmla="*/ 3969847 h 3969847"/>
                    <a:gd name="connsiteX14" fmla="*/ 193856 w 2127250"/>
                    <a:gd name="connsiteY14" fmla="*/ 3969847 h 3969847"/>
                    <a:gd name="connsiteX15" fmla="*/ 0 w 2127250"/>
                    <a:gd name="connsiteY15" fmla="*/ 3775991 h 3969847"/>
                    <a:gd name="connsiteX16" fmla="*/ 0 w 2127250"/>
                    <a:gd name="connsiteY16" fmla="*/ 193856 h 3969847"/>
                    <a:gd name="connsiteX17" fmla="*/ 193856 w 2127250"/>
                    <a:gd name="connsiteY17" fmla="*/ 0 h 3969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127250" h="3969847">
                      <a:moveTo>
                        <a:pt x="193856" y="0"/>
                      </a:moveTo>
                      <a:lnTo>
                        <a:pt x="285932" y="0"/>
                      </a:lnTo>
                      <a:cubicBezTo>
                        <a:pt x="285932" y="110420"/>
                        <a:pt x="375446" y="199934"/>
                        <a:pt x="485866" y="199934"/>
                      </a:cubicBezTo>
                      <a:cubicBezTo>
                        <a:pt x="596286" y="199934"/>
                        <a:pt x="685800" y="110420"/>
                        <a:pt x="685800" y="0"/>
                      </a:cubicBezTo>
                      <a:lnTo>
                        <a:pt x="872309" y="0"/>
                      </a:lnTo>
                      <a:cubicBezTo>
                        <a:pt x="872309" y="110420"/>
                        <a:pt x="961823" y="199934"/>
                        <a:pt x="1072243" y="199934"/>
                      </a:cubicBezTo>
                      <a:cubicBezTo>
                        <a:pt x="1182663" y="199934"/>
                        <a:pt x="1272177" y="110420"/>
                        <a:pt x="1272177" y="0"/>
                      </a:cubicBezTo>
                      <a:lnTo>
                        <a:pt x="1458686" y="0"/>
                      </a:lnTo>
                      <a:cubicBezTo>
                        <a:pt x="1458686" y="110420"/>
                        <a:pt x="1548200" y="199934"/>
                        <a:pt x="1658620" y="199934"/>
                      </a:cubicBezTo>
                      <a:cubicBezTo>
                        <a:pt x="1769040" y="199934"/>
                        <a:pt x="1858554" y="110420"/>
                        <a:pt x="1858554" y="0"/>
                      </a:cubicBezTo>
                      <a:lnTo>
                        <a:pt x="1933394" y="0"/>
                      </a:lnTo>
                      <a:cubicBezTo>
                        <a:pt x="2040458" y="0"/>
                        <a:pt x="2127250" y="86792"/>
                        <a:pt x="2127250" y="193856"/>
                      </a:cubicBezTo>
                      <a:lnTo>
                        <a:pt x="2127250" y="3775991"/>
                      </a:lnTo>
                      <a:cubicBezTo>
                        <a:pt x="2127250" y="3883055"/>
                        <a:pt x="2040458" y="3969847"/>
                        <a:pt x="1933394" y="3969847"/>
                      </a:cubicBezTo>
                      <a:lnTo>
                        <a:pt x="193856" y="3969847"/>
                      </a:lnTo>
                      <a:cubicBezTo>
                        <a:pt x="86792" y="3969847"/>
                        <a:pt x="0" y="3883055"/>
                        <a:pt x="0" y="3775991"/>
                      </a:cubicBezTo>
                      <a:lnTo>
                        <a:pt x="0" y="193856"/>
                      </a:lnTo>
                      <a:cubicBezTo>
                        <a:pt x="0" y="86792"/>
                        <a:pt x="86792" y="0"/>
                        <a:pt x="193856" y="0"/>
                      </a:cubicBezTo>
                      <a:close/>
                    </a:path>
                  </a:pathLst>
                </a:custGeom>
                <a:solidFill>
                  <a:srgbClr val="00B8B4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266700" dist="304800" dir="2880000" sx="98000" sy="98000" algn="tl" rotWithShape="0">
                    <a:prstClr val="black">
                      <a:alpha val="6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D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Montserrat" pitchFamily="2" charset="77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Freeform: Shape 98">
                  <a:extLst>
                    <a:ext uri="{FF2B5EF4-FFF2-40B4-BE49-F238E27FC236}">
                      <a16:creationId xmlns:a16="http://schemas.microsoft.com/office/drawing/2014/main" id="{1DB8459B-B771-49F8-BED6-FB2AB16EABF6}"/>
                    </a:ext>
                  </a:extLst>
                </p:cNvPr>
                <p:cNvSpPr/>
                <p:nvPr/>
              </p:nvSpPr>
              <p:spPr>
                <a:xfrm rot="21368885">
                  <a:off x="1776080" y="1305272"/>
                  <a:ext cx="2483304" cy="1223619"/>
                </a:xfrm>
                <a:custGeom>
                  <a:avLst/>
                  <a:gdLst>
                    <a:gd name="connsiteX0" fmla="*/ 193856 w 2127250"/>
                    <a:gd name="connsiteY0" fmla="*/ 0 h 1250481"/>
                    <a:gd name="connsiteX1" fmla="*/ 285932 w 2127250"/>
                    <a:gd name="connsiteY1" fmla="*/ 0 h 1250481"/>
                    <a:gd name="connsiteX2" fmla="*/ 485866 w 2127250"/>
                    <a:gd name="connsiteY2" fmla="*/ 199934 h 1250481"/>
                    <a:gd name="connsiteX3" fmla="*/ 685800 w 2127250"/>
                    <a:gd name="connsiteY3" fmla="*/ 0 h 1250481"/>
                    <a:gd name="connsiteX4" fmla="*/ 872309 w 2127250"/>
                    <a:gd name="connsiteY4" fmla="*/ 0 h 1250481"/>
                    <a:gd name="connsiteX5" fmla="*/ 1072243 w 2127250"/>
                    <a:gd name="connsiteY5" fmla="*/ 199934 h 1250481"/>
                    <a:gd name="connsiteX6" fmla="*/ 1272177 w 2127250"/>
                    <a:gd name="connsiteY6" fmla="*/ 0 h 1250481"/>
                    <a:gd name="connsiteX7" fmla="*/ 1458686 w 2127250"/>
                    <a:gd name="connsiteY7" fmla="*/ 0 h 1250481"/>
                    <a:gd name="connsiteX8" fmla="*/ 1658620 w 2127250"/>
                    <a:gd name="connsiteY8" fmla="*/ 199934 h 1250481"/>
                    <a:gd name="connsiteX9" fmla="*/ 1858554 w 2127250"/>
                    <a:gd name="connsiteY9" fmla="*/ 0 h 1250481"/>
                    <a:gd name="connsiteX10" fmla="*/ 1933394 w 2127250"/>
                    <a:gd name="connsiteY10" fmla="*/ 0 h 1250481"/>
                    <a:gd name="connsiteX11" fmla="*/ 2127250 w 2127250"/>
                    <a:gd name="connsiteY11" fmla="*/ 193856 h 1250481"/>
                    <a:gd name="connsiteX12" fmla="*/ 2127250 w 2127250"/>
                    <a:gd name="connsiteY12" fmla="*/ 1250481 h 1250481"/>
                    <a:gd name="connsiteX13" fmla="*/ 0 w 2127250"/>
                    <a:gd name="connsiteY13" fmla="*/ 1250481 h 1250481"/>
                    <a:gd name="connsiteX14" fmla="*/ 0 w 2127250"/>
                    <a:gd name="connsiteY14" fmla="*/ 193856 h 1250481"/>
                    <a:gd name="connsiteX15" fmla="*/ 193856 w 2127250"/>
                    <a:gd name="connsiteY15" fmla="*/ 0 h 1250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127250" h="1250481">
                      <a:moveTo>
                        <a:pt x="193856" y="0"/>
                      </a:moveTo>
                      <a:lnTo>
                        <a:pt x="285932" y="0"/>
                      </a:lnTo>
                      <a:cubicBezTo>
                        <a:pt x="285932" y="110420"/>
                        <a:pt x="375446" y="199934"/>
                        <a:pt x="485866" y="199934"/>
                      </a:cubicBezTo>
                      <a:cubicBezTo>
                        <a:pt x="596286" y="199934"/>
                        <a:pt x="685800" y="110420"/>
                        <a:pt x="685800" y="0"/>
                      </a:cubicBezTo>
                      <a:lnTo>
                        <a:pt x="872309" y="0"/>
                      </a:lnTo>
                      <a:cubicBezTo>
                        <a:pt x="872309" y="110420"/>
                        <a:pt x="961823" y="199934"/>
                        <a:pt x="1072243" y="199934"/>
                      </a:cubicBezTo>
                      <a:cubicBezTo>
                        <a:pt x="1182663" y="199934"/>
                        <a:pt x="1272177" y="110420"/>
                        <a:pt x="1272177" y="0"/>
                      </a:cubicBezTo>
                      <a:lnTo>
                        <a:pt x="1458686" y="0"/>
                      </a:lnTo>
                      <a:cubicBezTo>
                        <a:pt x="1458686" y="110420"/>
                        <a:pt x="1548200" y="199934"/>
                        <a:pt x="1658620" y="199934"/>
                      </a:cubicBezTo>
                      <a:cubicBezTo>
                        <a:pt x="1769040" y="199934"/>
                        <a:pt x="1858554" y="110420"/>
                        <a:pt x="1858554" y="0"/>
                      </a:cubicBezTo>
                      <a:lnTo>
                        <a:pt x="1933394" y="0"/>
                      </a:lnTo>
                      <a:cubicBezTo>
                        <a:pt x="2040458" y="0"/>
                        <a:pt x="2127250" y="86792"/>
                        <a:pt x="2127250" y="193856"/>
                      </a:cubicBezTo>
                      <a:lnTo>
                        <a:pt x="2127250" y="1250481"/>
                      </a:lnTo>
                      <a:lnTo>
                        <a:pt x="0" y="1250481"/>
                      </a:lnTo>
                      <a:lnTo>
                        <a:pt x="0" y="193856"/>
                      </a:lnTo>
                      <a:cubicBezTo>
                        <a:pt x="0" y="86792"/>
                        <a:pt x="86792" y="0"/>
                        <a:pt x="193856" y="0"/>
                      </a:cubicBezTo>
                      <a:close/>
                    </a:path>
                  </a:pathLst>
                </a:custGeom>
                <a:solidFill>
                  <a:srgbClr val="039093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D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Montserrat" pitchFamily="2" charset="77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A9BD2A39-5FA5-4863-A485-A2EC2028150D}"/>
                  </a:ext>
                </a:extLst>
              </p:cNvPr>
              <p:cNvSpPr txBox="1"/>
              <p:nvPr/>
            </p:nvSpPr>
            <p:spPr>
              <a:xfrm>
                <a:off x="1516278" y="2209660"/>
                <a:ext cx="85482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Montserrat Medium" pitchFamily="2" charset="77"/>
                  </a:rPr>
                  <a:t>01</a:t>
                </a:r>
                <a:endParaRPr kumimoji="0" lang="en-BE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Medium" pitchFamily="2" charset="77"/>
                </a:endParaRPr>
              </a:p>
            </p:txBody>
          </p:sp>
        </p:grpSp>
        <p:sp>
          <p:nvSpPr>
            <p:cNvPr id="89" name="TextBox 7">
              <a:extLst>
                <a:ext uri="{FF2B5EF4-FFF2-40B4-BE49-F238E27FC236}">
                  <a16:creationId xmlns:a16="http://schemas.microsoft.com/office/drawing/2014/main" id="{9E27B73D-298D-4BD5-9359-1BB405F5FEFA}"/>
                </a:ext>
              </a:extLst>
            </p:cNvPr>
            <p:cNvSpPr txBox="1"/>
            <p:nvPr/>
          </p:nvSpPr>
          <p:spPr>
            <a:xfrm>
              <a:off x="1038085" y="3186260"/>
              <a:ext cx="3088840" cy="18466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just" defTabSz="914400" eaLnBrk="1" fontAlgn="auto" latinLnBrk="0" hangingPunct="1"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Calibri" panose="020F0502020204030204" pitchFamily="34" charset="0"/>
                </a:rPr>
                <a:t>Tổ chức tập huấn, chuyên đề thường xuyên để giáo viên nâng cao chuyên môn, học hỏi kinh nghiệm.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Calibri" panose="020F0502020204030204" pitchFamily="34" charset="0"/>
              </a:endParaRPr>
            </a:p>
          </p:txBody>
        </p:sp>
        <p:pic>
          <p:nvPicPr>
            <p:cNvPr id="90" name="Graphic 89" descr="Schoolhouse outline">
              <a:extLst>
                <a:ext uri="{FF2B5EF4-FFF2-40B4-BE49-F238E27FC236}">
                  <a16:creationId xmlns:a16="http://schemas.microsoft.com/office/drawing/2014/main" id="{7D592921-AF59-4E81-85BB-4BFF4A3E2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675665" y="1967817"/>
              <a:ext cx="854828" cy="854828"/>
            </a:xfrm>
            <a:prstGeom prst="rect">
              <a:avLst/>
            </a:prstGeom>
          </p:spPr>
        </p:pic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DB8756CB-2DEB-4C19-8212-B6A2392A4C5C}"/>
              </a:ext>
            </a:extLst>
          </p:cNvPr>
          <p:cNvGrpSpPr/>
          <p:nvPr/>
        </p:nvGrpSpPr>
        <p:grpSpPr>
          <a:xfrm>
            <a:off x="7590244" y="1748474"/>
            <a:ext cx="3303369" cy="4072347"/>
            <a:chOff x="4444314" y="1818384"/>
            <a:chExt cx="3303369" cy="4072347"/>
          </a:xfrm>
        </p:grpSpPr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2A140366-78D9-4CA0-AC9B-D81BFEB23B12}"/>
                </a:ext>
              </a:extLst>
            </p:cNvPr>
            <p:cNvGrpSpPr/>
            <p:nvPr/>
          </p:nvGrpSpPr>
          <p:grpSpPr>
            <a:xfrm>
              <a:off x="4444314" y="1818384"/>
              <a:ext cx="3303369" cy="4072347"/>
              <a:chOff x="4444314" y="1818384"/>
              <a:chExt cx="3303369" cy="4072347"/>
            </a:xfrm>
          </p:grpSpPr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62F4BCC4-FBD0-4D28-8A2C-4A3F4F8F3D96}"/>
                  </a:ext>
                </a:extLst>
              </p:cNvPr>
              <p:cNvGrpSpPr/>
              <p:nvPr/>
            </p:nvGrpSpPr>
            <p:grpSpPr>
              <a:xfrm rot="226696">
                <a:off x="4444314" y="1818384"/>
                <a:ext cx="3303369" cy="4072347"/>
                <a:chOff x="1776080" y="1301907"/>
                <a:chExt cx="2557214" cy="4426946"/>
              </a:xfrm>
            </p:grpSpPr>
            <p:sp>
              <p:nvSpPr>
                <p:cNvPr id="101" name="Freeform: Shape 94">
                  <a:extLst>
                    <a:ext uri="{FF2B5EF4-FFF2-40B4-BE49-F238E27FC236}">
                      <a16:creationId xmlns:a16="http://schemas.microsoft.com/office/drawing/2014/main" id="{2EFB0A4C-4D6F-4ABB-B0B1-E487A94DC96D}"/>
                    </a:ext>
                  </a:extLst>
                </p:cNvPr>
                <p:cNvSpPr/>
                <p:nvPr/>
              </p:nvSpPr>
              <p:spPr>
                <a:xfrm rot="21368885">
                  <a:off x="1849990" y="1301907"/>
                  <a:ext cx="2483304" cy="4426946"/>
                </a:xfrm>
                <a:custGeom>
                  <a:avLst/>
                  <a:gdLst>
                    <a:gd name="connsiteX0" fmla="*/ 193856 w 2127250"/>
                    <a:gd name="connsiteY0" fmla="*/ 0 h 3969847"/>
                    <a:gd name="connsiteX1" fmla="*/ 285932 w 2127250"/>
                    <a:gd name="connsiteY1" fmla="*/ 0 h 3969847"/>
                    <a:gd name="connsiteX2" fmla="*/ 485866 w 2127250"/>
                    <a:gd name="connsiteY2" fmla="*/ 199934 h 3969847"/>
                    <a:gd name="connsiteX3" fmla="*/ 685800 w 2127250"/>
                    <a:gd name="connsiteY3" fmla="*/ 0 h 3969847"/>
                    <a:gd name="connsiteX4" fmla="*/ 872309 w 2127250"/>
                    <a:gd name="connsiteY4" fmla="*/ 0 h 3969847"/>
                    <a:gd name="connsiteX5" fmla="*/ 1072243 w 2127250"/>
                    <a:gd name="connsiteY5" fmla="*/ 199934 h 3969847"/>
                    <a:gd name="connsiteX6" fmla="*/ 1272177 w 2127250"/>
                    <a:gd name="connsiteY6" fmla="*/ 0 h 3969847"/>
                    <a:gd name="connsiteX7" fmla="*/ 1458686 w 2127250"/>
                    <a:gd name="connsiteY7" fmla="*/ 0 h 3969847"/>
                    <a:gd name="connsiteX8" fmla="*/ 1658620 w 2127250"/>
                    <a:gd name="connsiteY8" fmla="*/ 199934 h 3969847"/>
                    <a:gd name="connsiteX9" fmla="*/ 1858554 w 2127250"/>
                    <a:gd name="connsiteY9" fmla="*/ 0 h 3969847"/>
                    <a:gd name="connsiteX10" fmla="*/ 1933394 w 2127250"/>
                    <a:gd name="connsiteY10" fmla="*/ 0 h 3969847"/>
                    <a:gd name="connsiteX11" fmla="*/ 2127250 w 2127250"/>
                    <a:gd name="connsiteY11" fmla="*/ 193856 h 3969847"/>
                    <a:gd name="connsiteX12" fmla="*/ 2127250 w 2127250"/>
                    <a:gd name="connsiteY12" fmla="*/ 3775991 h 3969847"/>
                    <a:gd name="connsiteX13" fmla="*/ 1933394 w 2127250"/>
                    <a:gd name="connsiteY13" fmla="*/ 3969847 h 3969847"/>
                    <a:gd name="connsiteX14" fmla="*/ 193856 w 2127250"/>
                    <a:gd name="connsiteY14" fmla="*/ 3969847 h 3969847"/>
                    <a:gd name="connsiteX15" fmla="*/ 0 w 2127250"/>
                    <a:gd name="connsiteY15" fmla="*/ 3775991 h 3969847"/>
                    <a:gd name="connsiteX16" fmla="*/ 0 w 2127250"/>
                    <a:gd name="connsiteY16" fmla="*/ 193856 h 3969847"/>
                    <a:gd name="connsiteX17" fmla="*/ 193856 w 2127250"/>
                    <a:gd name="connsiteY17" fmla="*/ 0 h 3969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127250" h="3969847">
                      <a:moveTo>
                        <a:pt x="193856" y="0"/>
                      </a:moveTo>
                      <a:lnTo>
                        <a:pt x="285932" y="0"/>
                      </a:lnTo>
                      <a:cubicBezTo>
                        <a:pt x="285932" y="110420"/>
                        <a:pt x="375446" y="199934"/>
                        <a:pt x="485866" y="199934"/>
                      </a:cubicBezTo>
                      <a:cubicBezTo>
                        <a:pt x="596286" y="199934"/>
                        <a:pt x="685800" y="110420"/>
                        <a:pt x="685800" y="0"/>
                      </a:cubicBezTo>
                      <a:lnTo>
                        <a:pt x="872309" y="0"/>
                      </a:lnTo>
                      <a:cubicBezTo>
                        <a:pt x="872309" y="110420"/>
                        <a:pt x="961823" y="199934"/>
                        <a:pt x="1072243" y="199934"/>
                      </a:cubicBezTo>
                      <a:cubicBezTo>
                        <a:pt x="1182663" y="199934"/>
                        <a:pt x="1272177" y="110420"/>
                        <a:pt x="1272177" y="0"/>
                      </a:cubicBezTo>
                      <a:lnTo>
                        <a:pt x="1458686" y="0"/>
                      </a:lnTo>
                      <a:cubicBezTo>
                        <a:pt x="1458686" y="110420"/>
                        <a:pt x="1548200" y="199934"/>
                        <a:pt x="1658620" y="199934"/>
                      </a:cubicBezTo>
                      <a:cubicBezTo>
                        <a:pt x="1769040" y="199934"/>
                        <a:pt x="1858554" y="110420"/>
                        <a:pt x="1858554" y="0"/>
                      </a:cubicBezTo>
                      <a:lnTo>
                        <a:pt x="1933394" y="0"/>
                      </a:lnTo>
                      <a:cubicBezTo>
                        <a:pt x="2040458" y="0"/>
                        <a:pt x="2127250" y="86792"/>
                        <a:pt x="2127250" y="193856"/>
                      </a:cubicBezTo>
                      <a:lnTo>
                        <a:pt x="2127250" y="3775991"/>
                      </a:lnTo>
                      <a:cubicBezTo>
                        <a:pt x="2127250" y="3883055"/>
                        <a:pt x="2040458" y="3969847"/>
                        <a:pt x="1933394" y="3969847"/>
                      </a:cubicBezTo>
                      <a:lnTo>
                        <a:pt x="193856" y="3969847"/>
                      </a:lnTo>
                      <a:cubicBezTo>
                        <a:pt x="86792" y="3969847"/>
                        <a:pt x="0" y="3883055"/>
                        <a:pt x="0" y="3775991"/>
                      </a:cubicBezTo>
                      <a:lnTo>
                        <a:pt x="0" y="193856"/>
                      </a:lnTo>
                      <a:cubicBezTo>
                        <a:pt x="0" y="86792"/>
                        <a:pt x="86792" y="0"/>
                        <a:pt x="193856" y="0"/>
                      </a:cubicBezTo>
                      <a:close/>
                    </a:path>
                  </a:pathLst>
                </a:custGeom>
                <a:solidFill>
                  <a:srgbClr val="F04A89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266700" dist="304800" dir="2880000" sx="98000" sy="98000" algn="tl" rotWithShape="0">
                    <a:prstClr val="black">
                      <a:alpha val="6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D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Montserrat" pitchFamily="2" charset="77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Freeform: Shape 98">
                  <a:extLst>
                    <a:ext uri="{FF2B5EF4-FFF2-40B4-BE49-F238E27FC236}">
                      <a16:creationId xmlns:a16="http://schemas.microsoft.com/office/drawing/2014/main" id="{6EF47F1E-F2C9-4814-98C3-4064D9749299}"/>
                    </a:ext>
                  </a:extLst>
                </p:cNvPr>
                <p:cNvSpPr/>
                <p:nvPr/>
              </p:nvSpPr>
              <p:spPr>
                <a:xfrm rot="21368885">
                  <a:off x="1776080" y="1305272"/>
                  <a:ext cx="2483304" cy="1223619"/>
                </a:xfrm>
                <a:custGeom>
                  <a:avLst/>
                  <a:gdLst>
                    <a:gd name="connsiteX0" fmla="*/ 193856 w 2127250"/>
                    <a:gd name="connsiteY0" fmla="*/ 0 h 1250481"/>
                    <a:gd name="connsiteX1" fmla="*/ 285932 w 2127250"/>
                    <a:gd name="connsiteY1" fmla="*/ 0 h 1250481"/>
                    <a:gd name="connsiteX2" fmla="*/ 485866 w 2127250"/>
                    <a:gd name="connsiteY2" fmla="*/ 199934 h 1250481"/>
                    <a:gd name="connsiteX3" fmla="*/ 685800 w 2127250"/>
                    <a:gd name="connsiteY3" fmla="*/ 0 h 1250481"/>
                    <a:gd name="connsiteX4" fmla="*/ 872309 w 2127250"/>
                    <a:gd name="connsiteY4" fmla="*/ 0 h 1250481"/>
                    <a:gd name="connsiteX5" fmla="*/ 1072243 w 2127250"/>
                    <a:gd name="connsiteY5" fmla="*/ 199934 h 1250481"/>
                    <a:gd name="connsiteX6" fmla="*/ 1272177 w 2127250"/>
                    <a:gd name="connsiteY6" fmla="*/ 0 h 1250481"/>
                    <a:gd name="connsiteX7" fmla="*/ 1458686 w 2127250"/>
                    <a:gd name="connsiteY7" fmla="*/ 0 h 1250481"/>
                    <a:gd name="connsiteX8" fmla="*/ 1658620 w 2127250"/>
                    <a:gd name="connsiteY8" fmla="*/ 199934 h 1250481"/>
                    <a:gd name="connsiteX9" fmla="*/ 1858554 w 2127250"/>
                    <a:gd name="connsiteY9" fmla="*/ 0 h 1250481"/>
                    <a:gd name="connsiteX10" fmla="*/ 1933394 w 2127250"/>
                    <a:gd name="connsiteY10" fmla="*/ 0 h 1250481"/>
                    <a:gd name="connsiteX11" fmla="*/ 2127250 w 2127250"/>
                    <a:gd name="connsiteY11" fmla="*/ 193856 h 1250481"/>
                    <a:gd name="connsiteX12" fmla="*/ 2127250 w 2127250"/>
                    <a:gd name="connsiteY12" fmla="*/ 1250481 h 1250481"/>
                    <a:gd name="connsiteX13" fmla="*/ 0 w 2127250"/>
                    <a:gd name="connsiteY13" fmla="*/ 1250481 h 1250481"/>
                    <a:gd name="connsiteX14" fmla="*/ 0 w 2127250"/>
                    <a:gd name="connsiteY14" fmla="*/ 193856 h 1250481"/>
                    <a:gd name="connsiteX15" fmla="*/ 193856 w 2127250"/>
                    <a:gd name="connsiteY15" fmla="*/ 0 h 1250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127250" h="1250481">
                      <a:moveTo>
                        <a:pt x="193856" y="0"/>
                      </a:moveTo>
                      <a:lnTo>
                        <a:pt x="285932" y="0"/>
                      </a:lnTo>
                      <a:cubicBezTo>
                        <a:pt x="285932" y="110420"/>
                        <a:pt x="375446" y="199934"/>
                        <a:pt x="485866" y="199934"/>
                      </a:cubicBezTo>
                      <a:cubicBezTo>
                        <a:pt x="596286" y="199934"/>
                        <a:pt x="685800" y="110420"/>
                        <a:pt x="685800" y="0"/>
                      </a:cubicBezTo>
                      <a:lnTo>
                        <a:pt x="872309" y="0"/>
                      </a:lnTo>
                      <a:cubicBezTo>
                        <a:pt x="872309" y="110420"/>
                        <a:pt x="961823" y="199934"/>
                        <a:pt x="1072243" y="199934"/>
                      </a:cubicBezTo>
                      <a:cubicBezTo>
                        <a:pt x="1182663" y="199934"/>
                        <a:pt x="1272177" y="110420"/>
                        <a:pt x="1272177" y="0"/>
                      </a:cubicBezTo>
                      <a:lnTo>
                        <a:pt x="1458686" y="0"/>
                      </a:lnTo>
                      <a:cubicBezTo>
                        <a:pt x="1458686" y="110420"/>
                        <a:pt x="1548200" y="199934"/>
                        <a:pt x="1658620" y="199934"/>
                      </a:cubicBezTo>
                      <a:cubicBezTo>
                        <a:pt x="1769040" y="199934"/>
                        <a:pt x="1858554" y="110420"/>
                        <a:pt x="1858554" y="0"/>
                      </a:cubicBezTo>
                      <a:lnTo>
                        <a:pt x="1933394" y="0"/>
                      </a:lnTo>
                      <a:cubicBezTo>
                        <a:pt x="2040458" y="0"/>
                        <a:pt x="2127250" y="86792"/>
                        <a:pt x="2127250" y="193856"/>
                      </a:cubicBezTo>
                      <a:lnTo>
                        <a:pt x="2127250" y="1250481"/>
                      </a:lnTo>
                      <a:lnTo>
                        <a:pt x="0" y="1250481"/>
                      </a:lnTo>
                      <a:lnTo>
                        <a:pt x="0" y="193856"/>
                      </a:lnTo>
                      <a:cubicBezTo>
                        <a:pt x="0" y="86792"/>
                        <a:pt x="86792" y="0"/>
                        <a:pt x="193856" y="0"/>
                      </a:cubicBezTo>
                      <a:close/>
                    </a:path>
                  </a:pathLst>
                </a:custGeom>
                <a:solidFill>
                  <a:srgbClr val="F04A89">
                    <a:lumMod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D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Montserrat" pitchFamily="2" charset="77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AF22E00A-19EF-4B95-86B3-9F925B05AD68}"/>
                  </a:ext>
                </a:extLst>
              </p:cNvPr>
              <p:cNvSpPr txBox="1"/>
              <p:nvPr/>
            </p:nvSpPr>
            <p:spPr>
              <a:xfrm>
                <a:off x="5020133" y="2270595"/>
                <a:ext cx="118113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Montserrat Medium" pitchFamily="2" charset="77"/>
                  </a:rPr>
                  <a:t>02. </a:t>
                </a:r>
                <a:endParaRPr kumimoji="0" lang="en-BE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Medium" pitchFamily="2" charset="77"/>
                </a:endParaRPr>
              </a:p>
            </p:txBody>
          </p:sp>
        </p:grpSp>
        <p:sp>
          <p:nvSpPr>
            <p:cNvPr id="97" name="TextBox 7">
              <a:extLst>
                <a:ext uri="{FF2B5EF4-FFF2-40B4-BE49-F238E27FC236}">
                  <a16:creationId xmlns:a16="http://schemas.microsoft.com/office/drawing/2014/main" id="{3F34126F-B33A-4307-A126-C6A376DDCDB4}"/>
                </a:ext>
              </a:extLst>
            </p:cNvPr>
            <p:cNvSpPr txBox="1"/>
            <p:nvPr/>
          </p:nvSpPr>
          <p:spPr>
            <a:xfrm>
              <a:off x="4681747" y="3043206"/>
              <a:ext cx="2885630" cy="25853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just" defTabSz="914400" eaLnBrk="1" fontAlgn="auto" latinLnBrk="0" hangingPunct="1"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Calibri" panose="020F0502020204030204" pitchFamily="34" charset="0"/>
                </a:rPr>
                <a:t>Các cấp lãnh đạo quan tâm, tạo điều kiện để giáo viên mầm non có môi trường tốt hơn, thúc đẩy sự sáng tạo trong giáo dục trẻ.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Calibri" panose="020F0502020204030204" pitchFamily="34" charset="0"/>
              </a:endParaRPr>
            </a:p>
          </p:txBody>
        </p:sp>
        <p:pic>
          <p:nvPicPr>
            <p:cNvPr id="98" name="Graphic 97" descr="Classroom outline">
              <a:extLst>
                <a:ext uri="{FF2B5EF4-FFF2-40B4-BE49-F238E27FC236}">
                  <a16:creationId xmlns:a16="http://schemas.microsoft.com/office/drawing/2014/main" id="{76B26479-3A14-40EF-B2C4-A71F775E1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269034" y="2073114"/>
              <a:ext cx="724345" cy="7243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15881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5C9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E0188E-5824-40E3-F3EF-2900B5413F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: Rounded Corners 10">
            <a:extLst>
              <a:ext uri="{FF2B5EF4-FFF2-40B4-BE49-F238E27FC236}">
                <a16:creationId xmlns:a16="http://schemas.microsoft.com/office/drawing/2014/main" id="{13D62C54-27A0-4D31-9C88-C3C6FC5C28E9}"/>
              </a:ext>
            </a:extLst>
          </p:cNvPr>
          <p:cNvSpPr/>
          <p:nvPr/>
        </p:nvSpPr>
        <p:spPr>
          <a:xfrm>
            <a:off x="1124702" y="726286"/>
            <a:ext cx="10042357" cy="546496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57F1FF-05E4-4ED0-B78F-DD3FB7C4C992}"/>
              </a:ext>
            </a:extLst>
          </p:cNvPr>
          <p:cNvSpPr txBox="1"/>
          <p:nvPr/>
        </p:nvSpPr>
        <p:spPr>
          <a:xfrm>
            <a:off x="1124702" y="2342434"/>
            <a:ext cx="1004235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 w="0"/>
                <a:solidFill>
                  <a:srgbClr val="FF0066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Tôi xin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66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ch</a:t>
            </a:r>
            <a:r>
              <a:rPr kumimoji="0" lang="vi-VN" sz="4400" b="1" i="0" u="none" strike="noStrike" kern="1200" cap="none" spc="0" normalizeH="0" baseline="0" noProof="0" dirty="0">
                <a:ln w="0"/>
                <a:solidFill>
                  <a:srgbClr val="FF0066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ân thành cảm ơn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 w="0"/>
                <a:solidFill>
                  <a:srgbClr val="FF0066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Ban giám khảo đã chú ý lắng nghe! 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493836A0-8C29-45A2-BA28-2082D7FADBBF}"/>
              </a:ext>
            </a:extLst>
          </p:cNvPr>
          <p:cNvSpPr/>
          <p:nvPr/>
        </p:nvSpPr>
        <p:spPr>
          <a:xfrm>
            <a:off x="0" y="3444515"/>
            <a:ext cx="2057400" cy="3413485"/>
          </a:xfrm>
          <a:custGeom>
            <a:avLst/>
            <a:gdLst/>
            <a:ahLst/>
            <a:cxnLst/>
            <a:rect l="l" t="t" r="r" b="b"/>
            <a:pathLst>
              <a:path w="1475099" h="2669863">
                <a:moveTo>
                  <a:pt x="0" y="0"/>
                </a:moveTo>
                <a:lnTo>
                  <a:pt x="1475099" y="0"/>
                </a:lnTo>
                <a:lnTo>
                  <a:pt x="1475099" y="2669863"/>
                </a:lnTo>
                <a:lnTo>
                  <a:pt x="0" y="26698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170A6D73-BAB0-46D8-8BC0-302475790512}"/>
              </a:ext>
            </a:extLst>
          </p:cNvPr>
          <p:cNvSpPr/>
          <p:nvPr/>
        </p:nvSpPr>
        <p:spPr>
          <a:xfrm>
            <a:off x="9829191" y="726286"/>
            <a:ext cx="1337867" cy="1204114"/>
          </a:xfrm>
          <a:custGeom>
            <a:avLst/>
            <a:gdLst/>
            <a:ahLst/>
            <a:cxnLst/>
            <a:rect l="l" t="t" r="r" b="b"/>
            <a:pathLst>
              <a:path w="4497674" h="4114800">
                <a:moveTo>
                  <a:pt x="0" y="0"/>
                </a:moveTo>
                <a:lnTo>
                  <a:pt x="4497674" y="0"/>
                </a:lnTo>
                <a:lnTo>
                  <a:pt x="44976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DAD8CAE6-D3D4-4179-BF23-CB042A8FF461}"/>
              </a:ext>
            </a:extLst>
          </p:cNvPr>
          <p:cNvSpPr/>
          <p:nvPr/>
        </p:nvSpPr>
        <p:spPr>
          <a:xfrm>
            <a:off x="4710727" y="3788984"/>
            <a:ext cx="3119730" cy="1905964"/>
          </a:xfrm>
          <a:custGeom>
            <a:avLst/>
            <a:gdLst/>
            <a:ahLst/>
            <a:cxnLst/>
            <a:rect l="l" t="t" r="r" b="b"/>
            <a:pathLst>
              <a:path w="6829544" h="4114800">
                <a:moveTo>
                  <a:pt x="0" y="0"/>
                </a:moveTo>
                <a:lnTo>
                  <a:pt x="6829544" y="0"/>
                </a:lnTo>
                <a:lnTo>
                  <a:pt x="68295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6586955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4098A9-0CFA-7199-A01F-1E202DDEF2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04961A9-1A53-9FAB-D8A9-F04025CBED1C}"/>
              </a:ext>
            </a:extLst>
          </p:cNvPr>
          <p:cNvSpPr/>
          <p:nvPr/>
        </p:nvSpPr>
        <p:spPr>
          <a:xfrm>
            <a:off x="0" y="0"/>
            <a:ext cx="2442183" cy="6857640"/>
          </a:xfrm>
          <a:prstGeom prst="roundRect">
            <a:avLst>
              <a:gd name="adj" fmla="val 0"/>
            </a:avLst>
          </a:prstGeom>
          <a:solidFill>
            <a:srgbClr val="F478A7"/>
          </a:solidFill>
          <a:ln>
            <a:noFill/>
          </a:ln>
          <a:effectLst>
            <a:outerShdw blurRad="127000" dist="127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56211C-5F4E-7E15-FF03-B72C457ED123}"/>
              </a:ext>
            </a:extLst>
          </p:cNvPr>
          <p:cNvSpPr txBox="1"/>
          <p:nvPr/>
        </p:nvSpPr>
        <p:spPr>
          <a:xfrm>
            <a:off x="-7086" y="1318021"/>
            <a:ext cx="247688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Arial" panose="020B0604020202020204" pitchFamily="34" charset="0"/>
              </a:rPr>
              <a:t>PHẦN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Arial" panose="020B0604020202020204" pitchFamily="34" charset="0"/>
              </a:rPr>
              <a:t>MỞ</a:t>
            </a:r>
            <a:endParaRPr 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Black" panose="02000000000000000000" pitchFamily="2" charset="0"/>
              <a:ea typeface="Roboto Black" panose="02000000000000000000" pitchFamily="2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Arial" panose="020B0604020202020204" pitchFamily="34" charset="0"/>
              </a:rPr>
              <a:t>ĐẦU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5EBDBAC0-8E5C-41CD-BB88-53E89F8DD5E8}"/>
              </a:ext>
            </a:extLst>
          </p:cNvPr>
          <p:cNvSpPr txBox="1"/>
          <p:nvPr/>
        </p:nvSpPr>
        <p:spPr>
          <a:xfrm>
            <a:off x="856626" y="0"/>
            <a:ext cx="8232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I.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485A365-6F4F-4DAB-B7A9-13B9F12C1B5B}"/>
              </a:ext>
            </a:extLst>
          </p:cNvPr>
          <p:cNvSpPr txBox="1"/>
          <p:nvPr/>
        </p:nvSpPr>
        <p:spPr>
          <a:xfrm>
            <a:off x="3613760" y="953113"/>
            <a:ext cx="57682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Tầm quan trọng của tình yêu thương:</a:t>
            </a:r>
            <a:endParaRPr lang="en-US" sz="2400" i="1" dirty="0">
              <a:solidFill>
                <a:srgbClr val="FF0066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998895D5-8FC6-44EF-8CCD-A1A968F8755C}"/>
              </a:ext>
            </a:extLst>
          </p:cNvPr>
          <p:cNvGrpSpPr/>
          <p:nvPr/>
        </p:nvGrpSpPr>
        <p:grpSpPr>
          <a:xfrm>
            <a:off x="2810030" y="947947"/>
            <a:ext cx="718538" cy="519554"/>
            <a:chOff x="909380" y="2134616"/>
            <a:chExt cx="834390" cy="552449"/>
          </a:xfrm>
          <a:solidFill>
            <a:srgbClr val="FF0066"/>
          </a:solidFill>
        </p:grpSpPr>
        <p:sp>
          <p:nvSpPr>
            <p:cNvPr id="65" name="Hình tự do: Hình 25">
              <a:extLst>
                <a:ext uri="{FF2B5EF4-FFF2-40B4-BE49-F238E27FC236}">
                  <a16:creationId xmlns:a16="http://schemas.microsoft.com/office/drawing/2014/main" id="{E907EAE5-BE62-483C-8364-07264221B004}"/>
                </a:ext>
              </a:extLst>
            </p:cNvPr>
            <p:cNvSpPr/>
            <p:nvPr/>
          </p:nvSpPr>
          <p:spPr>
            <a:xfrm>
              <a:off x="1057970" y="2134616"/>
              <a:ext cx="685800" cy="476250"/>
            </a:xfrm>
            <a:custGeom>
              <a:avLst/>
              <a:gdLst>
                <a:gd name="connsiteX0" fmla="*/ 647700 w 685800"/>
                <a:gd name="connsiteY0" fmla="*/ 0 h 476250"/>
                <a:gd name="connsiteX1" fmla="*/ 38100 w 685800"/>
                <a:gd name="connsiteY1" fmla="*/ 0 h 476250"/>
                <a:gd name="connsiteX2" fmla="*/ 0 w 685800"/>
                <a:gd name="connsiteY2" fmla="*/ 38100 h 476250"/>
                <a:gd name="connsiteX3" fmla="*/ 0 w 685800"/>
                <a:gd name="connsiteY3" fmla="*/ 176213 h 476250"/>
                <a:gd name="connsiteX4" fmla="*/ 34290 w 685800"/>
                <a:gd name="connsiteY4" fmla="*/ 171450 h 476250"/>
                <a:gd name="connsiteX5" fmla="*/ 57150 w 685800"/>
                <a:gd name="connsiteY5" fmla="*/ 173355 h 476250"/>
                <a:gd name="connsiteX6" fmla="*/ 57150 w 685800"/>
                <a:gd name="connsiteY6" fmla="*/ 57150 h 476250"/>
                <a:gd name="connsiteX7" fmla="*/ 628650 w 685800"/>
                <a:gd name="connsiteY7" fmla="*/ 57150 h 476250"/>
                <a:gd name="connsiteX8" fmla="*/ 628650 w 685800"/>
                <a:gd name="connsiteY8" fmla="*/ 419100 h 476250"/>
                <a:gd name="connsiteX9" fmla="*/ 305753 w 685800"/>
                <a:gd name="connsiteY9" fmla="*/ 419100 h 476250"/>
                <a:gd name="connsiteX10" fmla="*/ 251460 w 685800"/>
                <a:gd name="connsiteY10" fmla="*/ 476250 h 476250"/>
                <a:gd name="connsiteX11" fmla="*/ 647700 w 685800"/>
                <a:gd name="connsiteY11" fmla="*/ 476250 h 476250"/>
                <a:gd name="connsiteX12" fmla="*/ 685800 w 685800"/>
                <a:gd name="connsiteY12" fmla="*/ 438150 h 476250"/>
                <a:gd name="connsiteX13" fmla="*/ 685800 w 685800"/>
                <a:gd name="connsiteY13" fmla="*/ 38100 h 476250"/>
                <a:gd name="connsiteX14" fmla="*/ 647700 w 685800"/>
                <a:gd name="connsiteY14" fmla="*/ 0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85800" h="476250">
                  <a:moveTo>
                    <a:pt x="647700" y="0"/>
                  </a:moveTo>
                  <a:lnTo>
                    <a:pt x="38100" y="0"/>
                  </a:lnTo>
                  <a:cubicBezTo>
                    <a:pt x="17145" y="0"/>
                    <a:pt x="0" y="17145"/>
                    <a:pt x="0" y="38100"/>
                  </a:cubicBezTo>
                  <a:lnTo>
                    <a:pt x="0" y="176213"/>
                  </a:lnTo>
                  <a:cubicBezTo>
                    <a:pt x="10478" y="173355"/>
                    <a:pt x="22860" y="171450"/>
                    <a:pt x="34290" y="171450"/>
                  </a:cubicBezTo>
                  <a:cubicBezTo>
                    <a:pt x="41910" y="171450"/>
                    <a:pt x="49530" y="172402"/>
                    <a:pt x="57150" y="173355"/>
                  </a:cubicBezTo>
                  <a:lnTo>
                    <a:pt x="57150" y="57150"/>
                  </a:lnTo>
                  <a:lnTo>
                    <a:pt x="628650" y="57150"/>
                  </a:lnTo>
                  <a:lnTo>
                    <a:pt x="628650" y="419100"/>
                  </a:lnTo>
                  <a:lnTo>
                    <a:pt x="305753" y="419100"/>
                  </a:lnTo>
                  <a:lnTo>
                    <a:pt x="251460" y="476250"/>
                  </a:lnTo>
                  <a:lnTo>
                    <a:pt x="647700" y="476250"/>
                  </a:lnTo>
                  <a:cubicBezTo>
                    <a:pt x="668655" y="476250"/>
                    <a:pt x="685800" y="459105"/>
                    <a:pt x="685800" y="438150"/>
                  </a:cubicBezTo>
                  <a:lnTo>
                    <a:pt x="685800" y="38100"/>
                  </a:lnTo>
                  <a:cubicBezTo>
                    <a:pt x="685800" y="17145"/>
                    <a:pt x="668655" y="0"/>
                    <a:pt x="647700" y="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Hình tự do: Hình 26">
              <a:extLst>
                <a:ext uri="{FF2B5EF4-FFF2-40B4-BE49-F238E27FC236}">
                  <a16:creationId xmlns:a16="http://schemas.microsoft.com/office/drawing/2014/main" id="{0AE0332E-016D-4070-A1F2-0ABB0387B870}"/>
                </a:ext>
              </a:extLst>
            </p:cNvPr>
            <p:cNvSpPr/>
            <p:nvPr/>
          </p:nvSpPr>
          <p:spPr>
            <a:xfrm>
              <a:off x="1012233" y="2344166"/>
              <a:ext cx="161942" cy="161925"/>
            </a:xfrm>
            <a:custGeom>
              <a:avLst/>
              <a:gdLst>
                <a:gd name="connsiteX0" fmla="*/ 80980 w 161942"/>
                <a:gd name="connsiteY0" fmla="*/ 161925 h 161925"/>
                <a:gd name="connsiteX1" fmla="*/ 161943 w 161942"/>
                <a:gd name="connsiteY1" fmla="*/ 80963 h 161925"/>
                <a:gd name="connsiteX2" fmla="*/ 80980 w 161942"/>
                <a:gd name="connsiteY2" fmla="*/ 0 h 161925"/>
                <a:gd name="connsiteX3" fmla="*/ 18 w 161942"/>
                <a:gd name="connsiteY3" fmla="*/ 80963 h 161925"/>
                <a:gd name="connsiteX4" fmla="*/ 80980 w 161942"/>
                <a:gd name="connsiteY4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942" h="161925">
                  <a:moveTo>
                    <a:pt x="80980" y="161925"/>
                  </a:moveTo>
                  <a:cubicBezTo>
                    <a:pt x="125748" y="161925"/>
                    <a:pt x="161943" y="125730"/>
                    <a:pt x="161943" y="80963"/>
                  </a:cubicBezTo>
                  <a:cubicBezTo>
                    <a:pt x="161943" y="36195"/>
                    <a:pt x="125748" y="0"/>
                    <a:pt x="80980" y="0"/>
                  </a:cubicBezTo>
                  <a:cubicBezTo>
                    <a:pt x="36213" y="0"/>
                    <a:pt x="18" y="36195"/>
                    <a:pt x="18" y="80963"/>
                  </a:cubicBezTo>
                  <a:cubicBezTo>
                    <a:pt x="-935" y="125730"/>
                    <a:pt x="36213" y="161925"/>
                    <a:pt x="80980" y="161925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Hình tự do: Hình 40">
              <a:extLst>
                <a:ext uri="{FF2B5EF4-FFF2-40B4-BE49-F238E27FC236}">
                  <a16:creationId xmlns:a16="http://schemas.microsoft.com/office/drawing/2014/main" id="{FDF0EE20-313E-4AA3-BDBB-66C7387B3FF8}"/>
                </a:ext>
              </a:extLst>
            </p:cNvPr>
            <p:cNvSpPr/>
            <p:nvPr/>
          </p:nvSpPr>
          <p:spPr>
            <a:xfrm>
              <a:off x="909380" y="2393273"/>
              <a:ext cx="501442" cy="293792"/>
            </a:xfrm>
            <a:custGeom>
              <a:avLst/>
              <a:gdLst>
                <a:gd name="connsiteX0" fmla="*/ 495300 w 501442"/>
                <a:gd name="connsiteY0" fmla="*/ 18520 h 293792"/>
                <a:gd name="connsiteX1" fmla="*/ 439103 w 501442"/>
                <a:gd name="connsiteY1" fmla="*/ 6138 h 293792"/>
                <a:gd name="connsiteX2" fmla="*/ 431483 w 501442"/>
                <a:gd name="connsiteY2" fmla="*/ 13758 h 293792"/>
                <a:gd name="connsiteX3" fmla="*/ 292418 w 501442"/>
                <a:gd name="connsiteY3" fmla="*/ 158538 h 293792"/>
                <a:gd name="connsiteX4" fmla="*/ 250508 w 501442"/>
                <a:gd name="connsiteY4" fmla="*/ 141393 h 293792"/>
                <a:gd name="connsiteX5" fmla="*/ 183833 w 501442"/>
                <a:gd name="connsiteY5" fmla="*/ 132820 h 293792"/>
                <a:gd name="connsiteX6" fmla="*/ 117158 w 501442"/>
                <a:gd name="connsiteY6" fmla="*/ 143298 h 293792"/>
                <a:gd name="connsiteX7" fmla="*/ 32385 w 501442"/>
                <a:gd name="connsiteY7" fmla="*/ 188065 h 293792"/>
                <a:gd name="connsiteX8" fmla="*/ 20003 w 501442"/>
                <a:gd name="connsiteY8" fmla="*/ 209973 h 293792"/>
                <a:gd name="connsiteX9" fmla="*/ 0 w 501442"/>
                <a:gd name="connsiteY9" fmla="*/ 293793 h 293792"/>
                <a:gd name="connsiteX10" fmla="*/ 284798 w 501442"/>
                <a:gd name="connsiteY10" fmla="*/ 293793 h 293792"/>
                <a:gd name="connsiteX11" fmla="*/ 284798 w 501442"/>
                <a:gd name="connsiteY11" fmla="*/ 292840 h 293792"/>
                <a:gd name="connsiteX12" fmla="*/ 365760 w 501442"/>
                <a:gd name="connsiteY12" fmla="*/ 198543 h 293792"/>
                <a:gd name="connsiteX13" fmla="*/ 490538 w 501442"/>
                <a:gd name="connsiteY13" fmla="*/ 67098 h 293792"/>
                <a:gd name="connsiteX14" fmla="*/ 495300 w 501442"/>
                <a:gd name="connsiteY14" fmla="*/ 18520 h 293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01442" h="293792">
                  <a:moveTo>
                    <a:pt x="495300" y="18520"/>
                  </a:moveTo>
                  <a:cubicBezTo>
                    <a:pt x="482918" y="-530"/>
                    <a:pt x="458153" y="-5292"/>
                    <a:pt x="439103" y="6138"/>
                  </a:cubicBezTo>
                  <a:cubicBezTo>
                    <a:pt x="435293" y="8043"/>
                    <a:pt x="433388" y="11853"/>
                    <a:pt x="431483" y="13758"/>
                  </a:cubicBezTo>
                  <a:lnTo>
                    <a:pt x="292418" y="158538"/>
                  </a:lnTo>
                  <a:cubicBezTo>
                    <a:pt x="279083" y="151870"/>
                    <a:pt x="264795" y="146155"/>
                    <a:pt x="250508" y="141393"/>
                  </a:cubicBezTo>
                  <a:cubicBezTo>
                    <a:pt x="228600" y="137583"/>
                    <a:pt x="205740" y="132820"/>
                    <a:pt x="183833" y="132820"/>
                  </a:cubicBezTo>
                  <a:cubicBezTo>
                    <a:pt x="161925" y="132820"/>
                    <a:pt x="139065" y="136630"/>
                    <a:pt x="117158" y="143298"/>
                  </a:cubicBezTo>
                  <a:cubicBezTo>
                    <a:pt x="84773" y="151870"/>
                    <a:pt x="56198" y="168063"/>
                    <a:pt x="32385" y="188065"/>
                  </a:cubicBezTo>
                  <a:cubicBezTo>
                    <a:pt x="26670" y="193780"/>
                    <a:pt x="21908" y="202353"/>
                    <a:pt x="20003" y="209973"/>
                  </a:cubicBezTo>
                  <a:lnTo>
                    <a:pt x="0" y="293793"/>
                  </a:lnTo>
                  <a:lnTo>
                    <a:pt x="284798" y="293793"/>
                  </a:lnTo>
                  <a:lnTo>
                    <a:pt x="284798" y="292840"/>
                  </a:lnTo>
                  <a:lnTo>
                    <a:pt x="365760" y="198543"/>
                  </a:lnTo>
                  <a:lnTo>
                    <a:pt x="490538" y="67098"/>
                  </a:lnTo>
                  <a:cubicBezTo>
                    <a:pt x="501968" y="55668"/>
                    <a:pt x="505778" y="33760"/>
                    <a:pt x="495300" y="1852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Nhóm 1">
            <a:extLst>
              <a:ext uri="{FF2B5EF4-FFF2-40B4-BE49-F238E27FC236}">
                <a16:creationId xmlns:a16="http://schemas.microsoft.com/office/drawing/2014/main" id="{DF515FDD-63F8-4FA2-9492-F8B8AA6729F2}"/>
              </a:ext>
            </a:extLst>
          </p:cNvPr>
          <p:cNvGrpSpPr/>
          <p:nvPr/>
        </p:nvGrpSpPr>
        <p:grpSpPr>
          <a:xfrm>
            <a:off x="568054" y="5743140"/>
            <a:ext cx="1024822" cy="754800"/>
            <a:chOff x="958938" y="5657417"/>
            <a:chExt cx="802086" cy="754800"/>
          </a:xfrm>
        </p:grpSpPr>
        <p:sp>
          <p:nvSpPr>
            <p:cNvPr id="42" name="Hình tự do: Hình 97">
              <a:extLst>
                <a:ext uri="{FF2B5EF4-FFF2-40B4-BE49-F238E27FC236}">
                  <a16:creationId xmlns:a16="http://schemas.microsoft.com/office/drawing/2014/main" id="{D487B7F6-3B29-4307-AEB3-24BA63688D27}"/>
                </a:ext>
              </a:extLst>
            </p:cNvPr>
            <p:cNvSpPr/>
            <p:nvPr/>
          </p:nvSpPr>
          <p:spPr>
            <a:xfrm>
              <a:off x="1269988" y="5905549"/>
              <a:ext cx="179253" cy="198995"/>
            </a:xfrm>
            <a:custGeom>
              <a:avLst/>
              <a:gdLst>
                <a:gd name="connsiteX0" fmla="*/ 187547 w 218122"/>
                <a:gd name="connsiteY0" fmla="*/ 64675 h 216788"/>
                <a:gd name="connsiteX1" fmla="*/ 195644 w 218122"/>
                <a:gd name="connsiteY1" fmla="*/ 40672 h 216788"/>
                <a:gd name="connsiteX2" fmla="*/ 177355 w 218122"/>
                <a:gd name="connsiteY2" fmla="*/ 22384 h 216788"/>
                <a:gd name="connsiteX3" fmla="*/ 153353 w 218122"/>
                <a:gd name="connsiteY3" fmla="*/ 30480 h 216788"/>
                <a:gd name="connsiteX4" fmla="*/ 133541 w 218122"/>
                <a:gd name="connsiteY4" fmla="*/ 22384 h 216788"/>
                <a:gd name="connsiteX5" fmla="*/ 122301 w 218122"/>
                <a:gd name="connsiteY5" fmla="*/ 0 h 216788"/>
                <a:gd name="connsiteX6" fmla="*/ 96774 w 218122"/>
                <a:gd name="connsiteY6" fmla="*/ 0 h 216788"/>
                <a:gd name="connsiteX7" fmla="*/ 85439 w 218122"/>
                <a:gd name="connsiteY7" fmla="*/ 22479 h 216788"/>
                <a:gd name="connsiteX8" fmla="*/ 65532 w 218122"/>
                <a:gd name="connsiteY8" fmla="*/ 30575 h 216788"/>
                <a:gd name="connsiteX9" fmla="*/ 41529 w 218122"/>
                <a:gd name="connsiteY9" fmla="*/ 22479 h 216788"/>
                <a:gd name="connsiteX10" fmla="*/ 23241 w 218122"/>
                <a:gd name="connsiteY10" fmla="*/ 40767 h 216788"/>
                <a:gd name="connsiteX11" fmla="*/ 30861 w 218122"/>
                <a:gd name="connsiteY11" fmla="*/ 64770 h 216788"/>
                <a:gd name="connsiteX12" fmla="*/ 22479 w 218122"/>
                <a:gd name="connsiteY12" fmla="*/ 84582 h 216788"/>
                <a:gd name="connsiteX13" fmla="*/ 0 w 218122"/>
                <a:gd name="connsiteY13" fmla="*/ 95821 h 216788"/>
                <a:gd name="connsiteX14" fmla="*/ 0 w 218122"/>
                <a:gd name="connsiteY14" fmla="*/ 120968 h 216788"/>
                <a:gd name="connsiteX15" fmla="*/ 22479 w 218122"/>
                <a:gd name="connsiteY15" fmla="*/ 132302 h 216788"/>
                <a:gd name="connsiteX16" fmla="*/ 30575 w 218122"/>
                <a:gd name="connsiteY16" fmla="*/ 152114 h 216788"/>
                <a:gd name="connsiteX17" fmla="*/ 22479 w 218122"/>
                <a:gd name="connsiteY17" fmla="*/ 176117 h 216788"/>
                <a:gd name="connsiteX18" fmla="*/ 41529 w 218122"/>
                <a:gd name="connsiteY18" fmla="*/ 194405 h 216788"/>
                <a:gd name="connsiteX19" fmla="*/ 65532 w 218122"/>
                <a:gd name="connsiteY19" fmla="*/ 186214 h 216788"/>
                <a:gd name="connsiteX20" fmla="*/ 85344 w 218122"/>
                <a:gd name="connsiteY20" fmla="*/ 194405 h 216788"/>
                <a:gd name="connsiteX21" fmla="*/ 96583 w 218122"/>
                <a:gd name="connsiteY21" fmla="*/ 216789 h 216788"/>
                <a:gd name="connsiteX22" fmla="*/ 122111 w 218122"/>
                <a:gd name="connsiteY22" fmla="*/ 216789 h 216788"/>
                <a:gd name="connsiteX23" fmla="*/ 133445 w 218122"/>
                <a:gd name="connsiteY23" fmla="*/ 194786 h 216788"/>
                <a:gd name="connsiteX24" fmla="*/ 152972 w 218122"/>
                <a:gd name="connsiteY24" fmla="*/ 186880 h 216788"/>
                <a:gd name="connsiteX25" fmla="*/ 176879 w 218122"/>
                <a:gd name="connsiteY25" fmla="*/ 195072 h 216788"/>
                <a:gd name="connsiteX26" fmla="*/ 195167 w 218122"/>
                <a:gd name="connsiteY26" fmla="*/ 176689 h 216788"/>
                <a:gd name="connsiteX27" fmla="*/ 187071 w 218122"/>
                <a:gd name="connsiteY27" fmla="*/ 152781 h 216788"/>
                <a:gd name="connsiteX28" fmla="*/ 195739 w 218122"/>
                <a:gd name="connsiteY28" fmla="*/ 132874 h 216788"/>
                <a:gd name="connsiteX29" fmla="*/ 218123 w 218122"/>
                <a:gd name="connsiteY29" fmla="*/ 121634 h 216788"/>
                <a:gd name="connsiteX30" fmla="*/ 218123 w 218122"/>
                <a:gd name="connsiteY30" fmla="*/ 95821 h 216788"/>
                <a:gd name="connsiteX31" fmla="*/ 195644 w 218122"/>
                <a:gd name="connsiteY31" fmla="*/ 84487 h 216788"/>
                <a:gd name="connsiteX32" fmla="*/ 187547 w 218122"/>
                <a:gd name="connsiteY32" fmla="*/ 64675 h 216788"/>
                <a:gd name="connsiteX33" fmla="*/ 109442 w 218122"/>
                <a:gd name="connsiteY33" fmla="*/ 146875 h 216788"/>
                <a:gd name="connsiteX34" fmla="*/ 71342 w 218122"/>
                <a:gd name="connsiteY34" fmla="*/ 108775 h 216788"/>
                <a:gd name="connsiteX35" fmla="*/ 109442 w 218122"/>
                <a:gd name="connsiteY35" fmla="*/ 70675 h 216788"/>
                <a:gd name="connsiteX36" fmla="*/ 147542 w 218122"/>
                <a:gd name="connsiteY36" fmla="*/ 108775 h 216788"/>
                <a:gd name="connsiteX37" fmla="*/ 109442 w 218122"/>
                <a:gd name="connsiteY37" fmla="*/ 146875 h 216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18122" h="216788">
                  <a:moveTo>
                    <a:pt x="187547" y="64675"/>
                  </a:moveTo>
                  <a:lnTo>
                    <a:pt x="195644" y="40672"/>
                  </a:lnTo>
                  <a:lnTo>
                    <a:pt x="177355" y="22384"/>
                  </a:lnTo>
                  <a:lnTo>
                    <a:pt x="153353" y="30480"/>
                  </a:lnTo>
                  <a:cubicBezTo>
                    <a:pt x="147113" y="26964"/>
                    <a:pt x="140457" y="24244"/>
                    <a:pt x="133541" y="22384"/>
                  </a:cubicBezTo>
                  <a:lnTo>
                    <a:pt x="122301" y="0"/>
                  </a:lnTo>
                  <a:lnTo>
                    <a:pt x="96774" y="0"/>
                  </a:lnTo>
                  <a:lnTo>
                    <a:pt x="85439" y="22479"/>
                  </a:lnTo>
                  <a:cubicBezTo>
                    <a:pt x="78498" y="24356"/>
                    <a:pt x="71813" y="27075"/>
                    <a:pt x="65532" y="30575"/>
                  </a:cubicBezTo>
                  <a:lnTo>
                    <a:pt x="41529" y="22479"/>
                  </a:lnTo>
                  <a:lnTo>
                    <a:pt x="23241" y="40767"/>
                  </a:lnTo>
                  <a:lnTo>
                    <a:pt x="30861" y="64770"/>
                  </a:lnTo>
                  <a:cubicBezTo>
                    <a:pt x="27206" y="70976"/>
                    <a:pt x="24388" y="77637"/>
                    <a:pt x="22479" y="84582"/>
                  </a:cubicBezTo>
                  <a:lnTo>
                    <a:pt x="0" y="95821"/>
                  </a:lnTo>
                  <a:lnTo>
                    <a:pt x="0" y="120968"/>
                  </a:lnTo>
                  <a:lnTo>
                    <a:pt x="22479" y="132302"/>
                  </a:lnTo>
                  <a:cubicBezTo>
                    <a:pt x="24332" y="139221"/>
                    <a:pt x="27052" y="145878"/>
                    <a:pt x="30575" y="152114"/>
                  </a:cubicBezTo>
                  <a:lnTo>
                    <a:pt x="22479" y="176117"/>
                  </a:lnTo>
                  <a:lnTo>
                    <a:pt x="41529" y="194405"/>
                  </a:lnTo>
                  <a:lnTo>
                    <a:pt x="65532" y="186214"/>
                  </a:lnTo>
                  <a:cubicBezTo>
                    <a:pt x="71767" y="189763"/>
                    <a:pt x="78423" y="192515"/>
                    <a:pt x="85344" y="194405"/>
                  </a:cubicBezTo>
                  <a:lnTo>
                    <a:pt x="96583" y="216789"/>
                  </a:lnTo>
                  <a:lnTo>
                    <a:pt x="122111" y="216789"/>
                  </a:lnTo>
                  <a:lnTo>
                    <a:pt x="133445" y="194786"/>
                  </a:lnTo>
                  <a:cubicBezTo>
                    <a:pt x="140245" y="192937"/>
                    <a:pt x="146800" y="190283"/>
                    <a:pt x="152972" y="186880"/>
                  </a:cubicBezTo>
                  <a:lnTo>
                    <a:pt x="176879" y="195072"/>
                  </a:lnTo>
                  <a:lnTo>
                    <a:pt x="195167" y="176689"/>
                  </a:lnTo>
                  <a:lnTo>
                    <a:pt x="187071" y="152781"/>
                  </a:lnTo>
                  <a:cubicBezTo>
                    <a:pt x="190710" y="146497"/>
                    <a:pt x="193618" y="139818"/>
                    <a:pt x="195739" y="132874"/>
                  </a:cubicBezTo>
                  <a:lnTo>
                    <a:pt x="218123" y="121634"/>
                  </a:lnTo>
                  <a:lnTo>
                    <a:pt x="218123" y="95821"/>
                  </a:lnTo>
                  <a:lnTo>
                    <a:pt x="195644" y="84487"/>
                  </a:lnTo>
                  <a:cubicBezTo>
                    <a:pt x="193825" y="77556"/>
                    <a:pt x="191103" y="70896"/>
                    <a:pt x="187547" y="64675"/>
                  </a:cubicBezTo>
                  <a:close/>
                  <a:moveTo>
                    <a:pt x="109442" y="146875"/>
                  </a:moveTo>
                  <a:cubicBezTo>
                    <a:pt x="88401" y="146875"/>
                    <a:pt x="71342" y="129817"/>
                    <a:pt x="71342" y="108775"/>
                  </a:cubicBezTo>
                  <a:cubicBezTo>
                    <a:pt x="71342" y="87734"/>
                    <a:pt x="88401" y="70675"/>
                    <a:pt x="109442" y="70675"/>
                  </a:cubicBezTo>
                  <a:cubicBezTo>
                    <a:pt x="130356" y="70982"/>
                    <a:pt x="147236" y="87861"/>
                    <a:pt x="147542" y="108775"/>
                  </a:cubicBezTo>
                  <a:cubicBezTo>
                    <a:pt x="147542" y="129817"/>
                    <a:pt x="130484" y="146875"/>
                    <a:pt x="109442" y="14687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Hình tự do: Hình 98">
              <a:extLst>
                <a:ext uri="{FF2B5EF4-FFF2-40B4-BE49-F238E27FC236}">
                  <a16:creationId xmlns:a16="http://schemas.microsoft.com/office/drawing/2014/main" id="{48A5001A-84F6-41F5-8400-62A4554219FF}"/>
                </a:ext>
              </a:extLst>
            </p:cNvPr>
            <p:cNvSpPr/>
            <p:nvPr/>
          </p:nvSpPr>
          <p:spPr>
            <a:xfrm>
              <a:off x="1271225" y="6276348"/>
              <a:ext cx="177301" cy="50448"/>
            </a:xfrm>
            <a:custGeom>
              <a:avLst/>
              <a:gdLst>
                <a:gd name="connsiteX0" fmla="*/ 189835 w 215744"/>
                <a:gd name="connsiteY0" fmla="*/ 0 h 54959"/>
                <a:gd name="connsiteX1" fmla="*/ 25910 w 215744"/>
                <a:gd name="connsiteY1" fmla="*/ 0 h 54959"/>
                <a:gd name="connsiteX2" fmla="*/ 48 w 215744"/>
                <a:gd name="connsiteY2" fmla="*/ 29098 h 54959"/>
                <a:gd name="connsiteX3" fmla="*/ 25910 w 215744"/>
                <a:gd name="connsiteY3" fmla="*/ 54959 h 54959"/>
                <a:gd name="connsiteX4" fmla="*/ 189835 w 215744"/>
                <a:gd name="connsiteY4" fmla="*/ 54959 h 54959"/>
                <a:gd name="connsiteX5" fmla="*/ 215696 w 215744"/>
                <a:gd name="connsiteY5" fmla="*/ 25861 h 54959"/>
                <a:gd name="connsiteX6" fmla="*/ 189835 w 215744"/>
                <a:gd name="connsiteY6" fmla="*/ 0 h 54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5744" h="54959">
                  <a:moveTo>
                    <a:pt x="189835" y="0"/>
                  </a:moveTo>
                  <a:lnTo>
                    <a:pt x="25910" y="0"/>
                  </a:lnTo>
                  <a:cubicBezTo>
                    <a:pt x="10734" y="894"/>
                    <a:pt x="-845" y="13922"/>
                    <a:pt x="48" y="29098"/>
                  </a:cubicBezTo>
                  <a:cubicBezTo>
                    <a:pt x="869" y="43027"/>
                    <a:pt x="11981" y="54139"/>
                    <a:pt x="25910" y="54959"/>
                  </a:cubicBezTo>
                  <a:lnTo>
                    <a:pt x="189835" y="54959"/>
                  </a:lnTo>
                  <a:cubicBezTo>
                    <a:pt x="205011" y="54065"/>
                    <a:pt x="216590" y="41037"/>
                    <a:pt x="215696" y="25861"/>
                  </a:cubicBezTo>
                  <a:cubicBezTo>
                    <a:pt x="214875" y="11932"/>
                    <a:pt x="203763" y="820"/>
                    <a:pt x="18983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Hình tự do: Hình 99">
              <a:extLst>
                <a:ext uri="{FF2B5EF4-FFF2-40B4-BE49-F238E27FC236}">
                  <a16:creationId xmlns:a16="http://schemas.microsoft.com/office/drawing/2014/main" id="{A6F0383B-7878-448C-933B-E8C1D4ED2968}"/>
                </a:ext>
              </a:extLst>
            </p:cNvPr>
            <p:cNvSpPr/>
            <p:nvPr/>
          </p:nvSpPr>
          <p:spPr>
            <a:xfrm>
              <a:off x="1310993" y="6361769"/>
              <a:ext cx="97768" cy="50448"/>
            </a:xfrm>
            <a:custGeom>
              <a:avLst/>
              <a:gdLst>
                <a:gd name="connsiteX0" fmla="*/ 59531 w 118967"/>
                <a:gd name="connsiteY0" fmla="*/ 54959 h 54959"/>
                <a:gd name="connsiteX1" fmla="*/ 118967 w 118967"/>
                <a:gd name="connsiteY1" fmla="*/ 0 h 54959"/>
                <a:gd name="connsiteX2" fmla="*/ 0 w 118967"/>
                <a:gd name="connsiteY2" fmla="*/ 0 h 54959"/>
                <a:gd name="connsiteX3" fmla="*/ 59531 w 118967"/>
                <a:gd name="connsiteY3" fmla="*/ 54959 h 54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967" h="54959">
                  <a:moveTo>
                    <a:pt x="59531" y="54959"/>
                  </a:moveTo>
                  <a:cubicBezTo>
                    <a:pt x="90631" y="54910"/>
                    <a:pt x="116487" y="31001"/>
                    <a:pt x="118967" y="0"/>
                  </a:cubicBezTo>
                  <a:lnTo>
                    <a:pt x="0" y="0"/>
                  </a:lnTo>
                  <a:cubicBezTo>
                    <a:pt x="2527" y="31016"/>
                    <a:pt x="28413" y="54914"/>
                    <a:pt x="59531" y="54959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Hình tự do: Hình 100">
              <a:extLst>
                <a:ext uri="{FF2B5EF4-FFF2-40B4-BE49-F238E27FC236}">
                  <a16:creationId xmlns:a16="http://schemas.microsoft.com/office/drawing/2014/main" id="{B1F03D90-3BE1-4526-9DEA-BE122CC1B775}"/>
                </a:ext>
              </a:extLst>
            </p:cNvPr>
            <p:cNvSpPr/>
            <p:nvPr/>
          </p:nvSpPr>
          <p:spPr>
            <a:xfrm>
              <a:off x="1163923" y="5787865"/>
              <a:ext cx="391386" cy="453510"/>
            </a:xfrm>
            <a:custGeom>
              <a:avLst/>
              <a:gdLst>
                <a:gd name="connsiteX0" fmla="*/ 476250 w 476249"/>
                <a:gd name="connsiteY0" fmla="*/ 243364 h 494061"/>
                <a:gd name="connsiteX1" fmla="*/ 476250 w 476249"/>
                <a:gd name="connsiteY1" fmla="*/ 235172 h 494061"/>
                <a:gd name="connsiteX2" fmla="*/ 238125 w 476249"/>
                <a:gd name="connsiteY2" fmla="*/ 0 h 494061"/>
                <a:gd name="connsiteX3" fmla="*/ 238125 w 476249"/>
                <a:gd name="connsiteY3" fmla="*/ 0 h 494061"/>
                <a:gd name="connsiteX4" fmla="*/ 0 w 476249"/>
                <a:gd name="connsiteY4" fmla="*/ 235172 h 494061"/>
                <a:gd name="connsiteX5" fmla="*/ 0 w 476249"/>
                <a:gd name="connsiteY5" fmla="*/ 243364 h 494061"/>
                <a:gd name="connsiteX6" fmla="*/ 16573 w 476249"/>
                <a:gd name="connsiteY6" fmla="*/ 325755 h 494061"/>
                <a:gd name="connsiteX7" fmla="*/ 57912 w 476249"/>
                <a:gd name="connsiteY7" fmla="*/ 393478 h 494061"/>
                <a:gd name="connsiteX8" fmla="*/ 113633 w 476249"/>
                <a:gd name="connsiteY8" fmla="*/ 483965 h 494061"/>
                <a:gd name="connsiteX9" fmla="*/ 130016 w 476249"/>
                <a:gd name="connsiteY9" fmla="*/ 494062 h 494061"/>
                <a:gd name="connsiteX10" fmla="*/ 346234 w 476249"/>
                <a:gd name="connsiteY10" fmla="*/ 494062 h 494061"/>
                <a:gd name="connsiteX11" fmla="*/ 362617 w 476249"/>
                <a:gd name="connsiteY11" fmla="*/ 483965 h 494061"/>
                <a:gd name="connsiteX12" fmla="*/ 418338 w 476249"/>
                <a:gd name="connsiteY12" fmla="*/ 393478 h 494061"/>
                <a:gd name="connsiteX13" fmla="*/ 459676 w 476249"/>
                <a:gd name="connsiteY13" fmla="*/ 325755 h 494061"/>
                <a:gd name="connsiteX14" fmla="*/ 476250 w 476249"/>
                <a:gd name="connsiteY14" fmla="*/ 243364 h 494061"/>
                <a:gd name="connsiteX15" fmla="*/ 421386 w 476249"/>
                <a:gd name="connsiteY15" fmla="*/ 242507 h 494061"/>
                <a:gd name="connsiteX16" fmla="*/ 408718 w 476249"/>
                <a:gd name="connsiteY16" fmla="*/ 306515 h 494061"/>
                <a:gd name="connsiteX17" fmla="*/ 377857 w 476249"/>
                <a:gd name="connsiteY17" fmla="*/ 356807 h 494061"/>
                <a:gd name="connsiteX18" fmla="*/ 323850 w 476249"/>
                <a:gd name="connsiteY18" fmla="*/ 438912 h 494061"/>
                <a:gd name="connsiteX19" fmla="*/ 152400 w 476249"/>
                <a:gd name="connsiteY19" fmla="*/ 438912 h 494061"/>
                <a:gd name="connsiteX20" fmla="*/ 98870 w 476249"/>
                <a:gd name="connsiteY20" fmla="*/ 356521 h 494061"/>
                <a:gd name="connsiteX21" fmla="*/ 68008 w 476249"/>
                <a:gd name="connsiteY21" fmla="*/ 306229 h 494061"/>
                <a:gd name="connsiteX22" fmla="*/ 54864 w 476249"/>
                <a:gd name="connsiteY22" fmla="*/ 242221 h 494061"/>
                <a:gd name="connsiteX23" fmla="*/ 54864 w 476249"/>
                <a:gd name="connsiteY23" fmla="*/ 235363 h 494061"/>
                <a:gd name="connsiteX24" fmla="*/ 237839 w 476249"/>
                <a:gd name="connsiteY24" fmla="*/ 54388 h 494061"/>
                <a:gd name="connsiteX25" fmla="*/ 237839 w 476249"/>
                <a:gd name="connsiteY25" fmla="*/ 54388 h 494061"/>
                <a:gd name="connsiteX26" fmla="*/ 420814 w 476249"/>
                <a:gd name="connsiteY26" fmla="*/ 235363 h 494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76249" h="494061">
                  <a:moveTo>
                    <a:pt x="476250" y="243364"/>
                  </a:moveTo>
                  <a:lnTo>
                    <a:pt x="476250" y="235172"/>
                  </a:lnTo>
                  <a:cubicBezTo>
                    <a:pt x="473823" y="105160"/>
                    <a:pt x="368157" y="804"/>
                    <a:pt x="238125" y="0"/>
                  </a:cubicBezTo>
                  <a:lnTo>
                    <a:pt x="238125" y="0"/>
                  </a:lnTo>
                  <a:cubicBezTo>
                    <a:pt x="108093" y="804"/>
                    <a:pt x="2427" y="105160"/>
                    <a:pt x="0" y="235172"/>
                  </a:cubicBezTo>
                  <a:lnTo>
                    <a:pt x="0" y="243364"/>
                  </a:lnTo>
                  <a:cubicBezTo>
                    <a:pt x="871" y="271562"/>
                    <a:pt x="6473" y="299414"/>
                    <a:pt x="16573" y="325755"/>
                  </a:cubicBezTo>
                  <a:cubicBezTo>
                    <a:pt x="26214" y="350609"/>
                    <a:pt x="40213" y="373543"/>
                    <a:pt x="57912" y="393478"/>
                  </a:cubicBezTo>
                  <a:cubicBezTo>
                    <a:pt x="79724" y="417195"/>
                    <a:pt x="103537" y="463391"/>
                    <a:pt x="113633" y="483965"/>
                  </a:cubicBezTo>
                  <a:cubicBezTo>
                    <a:pt x="116721" y="490180"/>
                    <a:pt x="123076" y="494096"/>
                    <a:pt x="130016" y="494062"/>
                  </a:cubicBezTo>
                  <a:lnTo>
                    <a:pt x="346234" y="494062"/>
                  </a:lnTo>
                  <a:cubicBezTo>
                    <a:pt x="353174" y="494096"/>
                    <a:pt x="359529" y="490180"/>
                    <a:pt x="362617" y="483965"/>
                  </a:cubicBezTo>
                  <a:cubicBezTo>
                    <a:pt x="372713" y="463391"/>
                    <a:pt x="396526" y="417290"/>
                    <a:pt x="418338" y="393478"/>
                  </a:cubicBezTo>
                  <a:cubicBezTo>
                    <a:pt x="436037" y="373543"/>
                    <a:pt x="450036" y="350609"/>
                    <a:pt x="459676" y="325755"/>
                  </a:cubicBezTo>
                  <a:cubicBezTo>
                    <a:pt x="469777" y="299414"/>
                    <a:pt x="475379" y="271562"/>
                    <a:pt x="476250" y="243364"/>
                  </a:cubicBezTo>
                  <a:close/>
                  <a:moveTo>
                    <a:pt x="421386" y="242507"/>
                  </a:moveTo>
                  <a:cubicBezTo>
                    <a:pt x="420709" y="264394"/>
                    <a:pt x="416429" y="286020"/>
                    <a:pt x="408718" y="306515"/>
                  </a:cubicBezTo>
                  <a:cubicBezTo>
                    <a:pt x="401485" y="324971"/>
                    <a:pt x="391037" y="341999"/>
                    <a:pt x="377857" y="356807"/>
                  </a:cubicBezTo>
                  <a:cubicBezTo>
                    <a:pt x="356714" y="381975"/>
                    <a:pt x="338588" y="409531"/>
                    <a:pt x="323850" y="438912"/>
                  </a:cubicBezTo>
                  <a:lnTo>
                    <a:pt x="152400" y="438912"/>
                  </a:lnTo>
                  <a:cubicBezTo>
                    <a:pt x="137831" y="409455"/>
                    <a:pt x="119864" y="381803"/>
                    <a:pt x="98870" y="356521"/>
                  </a:cubicBezTo>
                  <a:cubicBezTo>
                    <a:pt x="85690" y="341713"/>
                    <a:pt x="75241" y="324685"/>
                    <a:pt x="68008" y="306229"/>
                  </a:cubicBezTo>
                  <a:cubicBezTo>
                    <a:pt x="60135" y="285761"/>
                    <a:pt x="55694" y="264135"/>
                    <a:pt x="54864" y="242221"/>
                  </a:cubicBezTo>
                  <a:lnTo>
                    <a:pt x="54864" y="235363"/>
                  </a:lnTo>
                  <a:cubicBezTo>
                    <a:pt x="56570" y="135350"/>
                    <a:pt x="137813" y="54995"/>
                    <a:pt x="237839" y="54388"/>
                  </a:cubicBezTo>
                  <a:lnTo>
                    <a:pt x="237839" y="54388"/>
                  </a:lnTo>
                  <a:cubicBezTo>
                    <a:pt x="337865" y="54995"/>
                    <a:pt x="419109" y="135350"/>
                    <a:pt x="420814" y="23536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Hình tự do: Hình 101">
              <a:extLst>
                <a:ext uri="{FF2B5EF4-FFF2-40B4-BE49-F238E27FC236}">
                  <a16:creationId xmlns:a16="http://schemas.microsoft.com/office/drawing/2014/main" id="{6F1AD01A-BE09-46C2-AF52-168574FD9B5A}"/>
                </a:ext>
              </a:extLst>
            </p:cNvPr>
            <p:cNvSpPr/>
            <p:nvPr/>
          </p:nvSpPr>
          <p:spPr>
            <a:xfrm>
              <a:off x="1339884" y="5657417"/>
              <a:ext cx="44046" cy="96175"/>
            </a:xfrm>
            <a:custGeom>
              <a:avLst/>
              <a:gdLst>
                <a:gd name="connsiteX0" fmla="*/ 19050 w 38100"/>
                <a:gd name="connsiteY0" fmla="*/ 104775 h 104775"/>
                <a:gd name="connsiteX1" fmla="*/ 38100 w 38100"/>
                <a:gd name="connsiteY1" fmla="*/ 85725 h 104775"/>
                <a:gd name="connsiteX2" fmla="*/ 38100 w 38100"/>
                <a:gd name="connsiteY2" fmla="*/ 19050 h 104775"/>
                <a:gd name="connsiteX3" fmla="*/ 19050 w 38100"/>
                <a:gd name="connsiteY3" fmla="*/ 0 h 104775"/>
                <a:gd name="connsiteX4" fmla="*/ 0 w 38100"/>
                <a:gd name="connsiteY4" fmla="*/ 19050 h 104775"/>
                <a:gd name="connsiteX5" fmla="*/ 0 w 38100"/>
                <a:gd name="connsiteY5" fmla="*/ 85725 h 104775"/>
                <a:gd name="connsiteX6" fmla="*/ 19050 w 38100"/>
                <a:gd name="connsiteY6" fmla="*/ 104775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 h="104775">
                  <a:moveTo>
                    <a:pt x="19050" y="104775"/>
                  </a:moveTo>
                  <a:cubicBezTo>
                    <a:pt x="29571" y="104775"/>
                    <a:pt x="38100" y="96246"/>
                    <a:pt x="38100" y="85725"/>
                  </a:cubicBezTo>
                  <a:lnTo>
                    <a:pt x="38100" y="19050"/>
                  </a:lnTo>
                  <a:cubicBezTo>
                    <a:pt x="38100" y="8529"/>
                    <a:pt x="29571" y="0"/>
                    <a:pt x="19050" y="0"/>
                  </a:cubicBezTo>
                  <a:cubicBezTo>
                    <a:pt x="8529" y="0"/>
                    <a:pt x="0" y="8529"/>
                    <a:pt x="0" y="19050"/>
                  </a:cubicBezTo>
                  <a:lnTo>
                    <a:pt x="0" y="85725"/>
                  </a:lnTo>
                  <a:cubicBezTo>
                    <a:pt x="0" y="96246"/>
                    <a:pt x="8529" y="104775"/>
                    <a:pt x="19050" y="10477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Hình tự do: Hình 102">
              <a:extLst>
                <a:ext uri="{FF2B5EF4-FFF2-40B4-BE49-F238E27FC236}">
                  <a16:creationId xmlns:a16="http://schemas.microsoft.com/office/drawing/2014/main" id="{993CA718-AF33-4F17-914A-44D83A884ADF}"/>
                </a:ext>
              </a:extLst>
            </p:cNvPr>
            <p:cNvSpPr/>
            <p:nvPr/>
          </p:nvSpPr>
          <p:spPr>
            <a:xfrm>
              <a:off x="1069281" y="5757827"/>
              <a:ext cx="69446" cy="77701"/>
            </a:xfrm>
            <a:custGeom>
              <a:avLst/>
              <a:gdLst>
                <a:gd name="connsiteX0" fmla="*/ 52105 w 84504"/>
                <a:gd name="connsiteY0" fmla="*/ 79111 h 84649"/>
                <a:gd name="connsiteX1" fmla="*/ 78965 w 84504"/>
                <a:gd name="connsiteY1" fmla="*/ 79111 h 84649"/>
                <a:gd name="connsiteX2" fmla="*/ 78965 w 84504"/>
                <a:gd name="connsiteY2" fmla="*/ 52250 h 84649"/>
                <a:gd name="connsiteX3" fmla="*/ 31817 w 84504"/>
                <a:gd name="connsiteY3" fmla="*/ 4911 h 84649"/>
                <a:gd name="connsiteX4" fmla="*/ 4910 w 84504"/>
                <a:gd name="connsiteY4" fmla="*/ 6283 h 84649"/>
                <a:gd name="connsiteX5" fmla="*/ 4956 w 84504"/>
                <a:gd name="connsiteY5" fmla="*/ 31866 h 84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504" h="84649">
                  <a:moveTo>
                    <a:pt x="52105" y="79111"/>
                  </a:moveTo>
                  <a:cubicBezTo>
                    <a:pt x="59535" y="86496"/>
                    <a:pt x="71535" y="86496"/>
                    <a:pt x="78965" y="79111"/>
                  </a:cubicBezTo>
                  <a:cubicBezTo>
                    <a:pt x="86351" y="71680"/>
                    <a:pt x="86351" y="59680"/>
                    <a:pt x="78965" y="52250"/>
                  </a:cubicBezTo>
                  <a:lnTo>
                    <a:pt x="31817" y="4911"/>
                  </a:lnTo>
                  <a:cubicBezTo>
                    <a:pt x="24008" y="-2140"/>
                    <a:pt x="11962" y="-1525"/>
                    <a:pt x="4910" y="6283"/>
                  </a:cubicBezTo>
                  <a:cubicBezTo>
                    <a:pt x="-1654" y="13555"/>
                    <a:pt x="-1634" y="24619"/>
                    <a:pt x="4956" y="3186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Hình tự do: Hình 103">
              <a:extLst>
                <a:ext uri="{FF2B5EF4-FFF2-40B4-BE49-F238E27FC236}">
                  <a16:creationId xmlns:a16="http://schemas.microsoft.com/office/drawing/2014/main" id="{CABDCF1D-DAE8-4403-B1B2-93A3FC21F961}"/>
                </a:ext>
              </a:extLst>
            </p:cNvPr>
            <p:cNvSpPr/>
            <p:nvPr/>
          </p:nvSpPr>
          <p:spPr>
            <a:xfrm>
              <a:off x="1584755" y="5762364"/>
              <a:ext cx="68705" cy="76579"/>
            </a:xfrm>
            <a:custGeom>
              <a:avLst/>
              <a:gdLst>
                <a:gd name="connsiteX0" fmla="*/ 19446 w 83603"/>
                <a:gd name="connsiteY0" fmla="*/ 83407 h 83426"/>
                <a:gd name="connsiteX1" fmla="*/ 32971 w 83603"/>
                <a:gd name="connsiteY1" fmla="*/ 77787 h 83426"/>
                <a:gd name="connsiteX2" fmla="*/ 80025 w 83603"/>
                <a:gd name="connsiteY2" fmla="*/ 30162 h 83426"/>
                <a:gd name="connsiteX3" fmla="*/ 75664 w 83603"/>
                <a:gd name="connsiteY3" fmla="*/ 3577 h 83426"/>
                <a:gd name="connsiteX4" fmla="*/ 53164 w 83603"/>
                <a:gd name="connsiteY4" fmla="*/ 3778 h 83426"/>
                <a:gd name="connsiteX5" fmla="*/ 5539 w 83603"/>
                <a:gd name="connsiteY5" fmla="*/ 51403 h 83426"/>
                <a:gd name="connsiteX6" fmla="*/ 5539 w 83603"/>
                <a:gd name="connsiteY6" fmla="*/ 78264 h 83426"/>
                <a:gd name="connsiteX7" fmla="*/ 19446 w 83603"/>
                <a:gd name="connsiteY7" fmla="*/ 83407 h 83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603" h="83426">
                  <a:moveTo>
                    <a:pt x="19446" y="83407"/>
                  </a:moveTo>
                  <a:cubicBezTo>
                    <a:pt x="24523" y="83411"/>
                    <a:pt x="29392" y="81388"/>
                    <a:pt x="32971" y="77787"/>
                  </a:cubicBezTo>
                  <a:lnTo>
                    <a:pt x="80025" y="30162"/>
                  </a:lnTo>
                  <a:cubicBezTo>
                    <a:pt x="86162" y="21617"/>
                    <a:pt x="84210" y="9714"/>
                    <a:pt x="75664" y="3577"/>
                  </a:cubicBezTo>
                  <a:cubicBezTo>
                    <a:pt x="68922" y="-1265"/>
                    <a:pt x="59819" y="-1184"/>
                    <a:pt x="53164" y="3778"/>
                  </a:cubicBezTo>
                  <a:lnTo>
                    <a:pt x="5539" y="51403"/>
                  </a:lnTo>
                  <a:cubicBezTo>
                    <a:pt x="-1846" y="58834"/>
                    <a:pt x="-1846" y="70833"/>
                    <a:pt x="5539" y="78264"/>
                  </a:cubicBezTo>
                  <a:cubicBezTo>
                    <a:pt x="9290" y="81786"/>
                    <a:pt x="14306" y="83641"/>
                    <a:pt x="19446" y="83407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Hình tự do: Hình 104">
              <a:extLst>
                <a:ext uri="{FF2B5EF4-FFF2-40B4-BE49-F238E27FC236}">
                  <a16:creationId xmlns:a16="http://schemas.microsoft.com/office/drawing/2014/main" id="{84075318-2DBD-481B-BA76-B4B77ED4DD3F}"/>
                </a:ext>
              </a:extLst>
            </p:cNvPr>
            <p:cNvSpPr/>
            <p:nvPr/>
          </p:nvSpPr>
          <p:spPr>
            <a:xfrm>
              <a:off x="958938" y="5985287"/>
              <a:ext cx="86105" cy="34973"/>
            </a:xfrm>
            <a:custGeom>
              <a:avLst/>
              <a:gdLst>
                <a:gd name="connsiteX0" fmla="*/ 85725 w 104775"/>
                <a:gd name="connsiteY0" fmla="*/ 0 h 38100"/>
                <a:gd name="connsiteX1" fmla="*/ 19050 w 104775"/>
                <a:gd name="connsiteY1" fmla="*/ 0 h 38100"/>
                <a:gd name="connsiteX2" fmla="*/ 0 w 104775"/>
                <a:gd name="connsiteY2" fmla="*/ 19050 h 38100"/>
                <a:gd name="connsiteX3" fmla="*/ 19050 w 104775"/>
                <a:gd name="connsiteY3" fmla="*/ 38100 h 38100"/>
                <a:gd name="connsiteX4" fmla="*/ 85725 w 104775"/>
                <a:gd name="connsiteY4" fmla="*/ 38100 h 38100"/>
                <a:gd name="connsiteX5" fmla="*/ 104775 w 104775"/>
                <a:gd name="connsiteY5" fmla="*/ 19050 h 38100"/>
                <a:gd name="connsiteX6" fmla="*/ 85725 w 104775"/>
                <a:gd name="connsiteY6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775" h="38100">
                  <a:moveTo>
                    <a:pt x="85725" y="0"/>
                  </a:moveTo>
                  <a:lnTo>
                    <a:pt x="19050" y="0"/>
                  </a:lnTo>
                  <a:cubicBezTo>
                    <a:pt x="8529" y="0"/>
                    <a:pt x="0" y="8529"/>
                    <a:pt x="0" y="19050"/>
                  </a:cubicBezTo>
                  <a:cubicBezTo>
                    <a:pt x="0" y="29571"/>
                    <a:pt x="8529" y="38100"/>
                    <a:pt x="19050" y="38100"/>
                  </a:cubicBezTo>
                  <a:lnTo>
                    <a:pt x="85725" y="38100"/>
                  </a:lnTo>
                  <a:cubicBezTo>
                    <a:pt x="96246" y="38100"/>
                    <a:pt x="104775" y="29571"/>
                    <a:pt x="104775" y="19050"/>
                  </a:cubicBezTo>
                  <a:cubicBezTo>
                    <a:pt x="104775" y="8529"/>
                    <a:pt x="96246" y="0"/>
                    <a:pt x="8572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Hình tự do: Hình 105">
              <a:extLst>
                <a:ext uri="{FF2B5EF4-FFF2-40B4-BE49-F238E27FC236}">
                  <a16:creationId xmlns:a16="http://schemas.microsoft.com/office/drawing/2014/main" id="{47399D6A-D0F6-43F6-B072-D288D1A7D2D4}"/>
                </a:ext>
              </a:extLst>
            </p:cNvPr>
            <p:cNvSpPr/>
            <p:nvPr/>
          </p:nvSpPr>
          <p:spPr>
            <a:xfrm>
              <a:off x="1067520" y="6170285"/>
              <a:ext cx="70059" cy="78689"/>
            </a:xfrm>
            <a:custGeom>
              <a:avLst/>
              <a:gdLst>
                <a:gd name="connsiteX0" fmla="*/ 53808 w 85249"/>
                <a:gd name="connsiteY0" fmla="*/ 4581 h 85725"/>
                <a:gd name="connsiteX1" fmla="*/ 6659 w 85249"/>
                <a:gd name="connsiteY1" fmla="*/ 52206 h 85725"/>
                <a:gd name="connsiteX2" fmla="*/ 4581 w 85249"/>
                <a:gd name="connsiteY2" fmla="*/ 79066 h 85725"/>
                <a:gd name="connsiteX3" fmla="*/ 31442 w 85249"/>
                <a:gd name="connsiteY3" fmla="*/ 81144 h 85725"/>
                <a:gd name="connsiteX4" fmla="*/ 33520 w 85249"/>
                <a:gd name="connsiteY4" fmla="*/ 79066 h 85725"/>
                <a:gd name="connsiteX5" fmla="*/ 80669 w 85249"/>
                <a:gd name="connsiteY5" fmla="*/ 31441 h 85725"/>
                <a:gd name="connsiteX6" fmla="*/ 78590 w 85249"/>
                <a:gd name="connsiteY6" fmla="*/ 4581 h 85725"/>
                <a:gd name="connsiteX7" fmla="*/ 53808 w 85249"/>
                <a:gd name="connsiteY7" fmla="*/ 4581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249" h="85725">
                  <a:moveTo>
                    <a:pt x="53808" y="4581"/>
                  </a:moveTo>
                  <a:lnTo>
                    <a:pt x="6659" y="52206"/>
                  </a:lnTo>
                  <a:cubicBezTo>
                    <a:pt x="-1332" y="59049"/>
                    <a:pt x="-2263" y="71075"/>
                    <a:pt x="4581" y="79066"/>
                  </a:cubicBezTo>
                  <a:cubicBezTo>
                    <a:pt x="11425" y="87058"/>
                    <a:pt x="23451" y="87987"/>
                    <a:pt x="31442" y="81144"/>
                  </a:cubicBezTo>
                  <a:cubicBezTo>
                    <a:pt x="32187" y="80506"/>
                    <a:pt x="32882" y="79811"/>
                    <a:pt x="33520" y="79066"/>
                  </a:cubicBezTo>
                  <a:lnTo>
                    <a:pt x="80669" y="31441"/>
                  </a:lnTo>
                  <a:cubicBezTo>
                    <a:pt x="87512" y="23450"/>
                    <a:pt x="86582" y="11424"/>
                    <a:pt x="78590" y="4581"/>
                  </a:cubicBezTo>
                  <a:cubicBezTo>
                    <a:pt x="71459" y="-1527"/>
                    <a:pt x="60941" y="-1527"/>
                    <a:pt x="53808" y="4581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Hình tự do: Hình 106">
              <a:extLst>
                <a:ext uri="{FF2B5EF4-FFF2-40B4-BE49-F238E27FC236}">
                  <a16:creationId xmlns:a16="http://schemas.microsoft.com/office/drawing/2014/main" id="{F1CF5878-A20A-46F5-8331-78739AD6C84C}"/>
                </a:ext>
              </a:extLst>
            </p:cNvPr>
            <p:cNvSpPr/>
            <p:nvPr/>
          </p:nvSpPr>
          <p:spPr>
            <a:xfrm>
              <a:off x="1585053" y="6165400"/>
              <a:ext cx="71945" cy="80434"/>
            </a:xfrm>
            <a:custGeom>
              <a:avLst/>
              <a:gdLst>
                <a:gd name="connsiteX0" fmla="*/ 33190 w 87546"/>
                <a:gd name="connsiteY0" fmla="*/ 6283 h 87626"/>
                <a:gd name="connsiteX1" fmla="*/ 6283 w 87546"/>
                <a:gd name="connsiteY1" fmla="*/ 4911 h 87626"/>
                <a:gd name="connsiteX2" fmla="*/ 4911 w 87546"/>
                <a:gd name="connsiteY2" fmla="*/ 31817 h 87626"/>
                <a:gd name="connsiteX3" fmla="*/ 6234 w 87546"/>
                <a:gd name="connsiteY3" fmla="*/ 33144 h 87626"/>
                <a:gd name="connsiteX4" fmla="*/ 53859 w 87546"/>
                <a:gd name="connsiteY4" fmla="*/ 80769 h 87626"/>
                <a:gd name="connsiteX5" fmla="*/ 80689 w 87546"/>
                <a:gd name="connsiteY5" fmla="*/ 83213 h 87626"/>
                <a:gd name="connsiteX6" fmla="*/ 83133 w 87546"/>
                <a:gd name="connsiteY6" fmla="*/ 56384 h 87626"/>
                <a:gd name="connsiteX7" fmla="*/ 80052 w 87546"/>
                <a:gd name="connsiteY7" fmla="*/ 53432 h 87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546" h="87626">
                  <a:moveTo>
                    <a:pt x="33190" y="6283"/>
                  </a:moveTo>
                  <a:cubicBezTo>
                    <a:pt x="26139" y="-1525"/>
                    <a:pt x="14093" y="-2140"/>
                    <a:pt x="6283" y="4911"/>
                  </a:cubicBezTo>
                  <a:cubicBezTo>
                    <a:pt x="-1525" y="11961"/>
                    <a:pt x="-2140" y="24007"/>
                    <a:pt x="4911" y="31817"/>
                  </a:cubicBezTo>
                  <a:cubicBezTo>
                    <a:pt x="5330" y="32280"/>
                    <a:pt x="5772" y="32724"/>
                    <a:pt x="6234" y="33144"/>
                  </a:cubicBezTo>
                  <a:lnTo>
                    <a:pt x="53859" y="80769"/>
                  </a:lnTo>
                  <a:cubicBezTo>
                    <a:pt x="60593" y="88853"/>
                    <a:pt x="72605" y="89947"/>
                    <a:pt x="80689" y="83213"/>
                  </a:cubicBezTo>
                  <a:cubicBezTo>
                    <a:pt x="88773" y="76480"/>
                    <a:pt x="89866" y="64468"/>
                    <a:pt x="83133" y="56384"/>
                  </a:cubicBezTo>
                  <a:cubicBezTo>
                    <a:pt x="82219" y="55288"/>
                    <a:pt x="81187" y="54298"/>
                    <a:pt x="80052" y="5343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Hình tự do: Hình 107">
              <a:extLst>
                <a:ext uri="{FF2B5EF4-FFF2-40B4-BE49-F238E27FC236}">
                  <a16:creationId xmlns:a16="http://schemas.microsoft.com/office/drawing/2014/main" id="{AE5F2A64-4F36-4C26-9F48-88EA46E9CFC7}"/>
                </a:ext>
              </a:extLst>
            </p:cNvPr>
            <p:cNvSpPr/>
            <p:nvPr/>
          </p:nvSpPr>
          <p:spPr>
            <a:xfrm>
              <a:off x="1674919" y="5984675"/>
              <a:ext cx="86105" cy="34973"/>
            </a:xfrm>
            <a:custGeom>
              <a:avLst/>
              <a:gdLst>
                <a:gd name="connsiteX0" fmla="*/ 85725 w 104775"/>
                <a:gd name="connsiteY0" fmla="*/ 0 h 38100"/>
                <a:gd name="connsiteX1" fmla="*/ 19050 w 104775"/>
                <a:gd name="connsiteY1" fmla="*/ 0 h 38100"/>
                <a:gd name="connsiteX2" fmla="*/ 0 w 104775"/>
                <a:gd name="connsiteY2" fmla="*/ 19050 h 38100"/>
                <a:gd name="connsiteX3" fmla="*/ 19050 w 104775"/>
                <a:gd name="connsiteY3" fmla="*/ 38100 h 38100"/>
                <a:gd name="connsiteX4" fmla="*/ 85725 w 104775"/>
                <a:gd name="connsiteY4" fmla="*/ 38100 h 38100"/>
                <a:gd name="connsiteX5" fmla="*/ 104775 w 104775"/>
                <a:gd name="connsiteY5" fmla="*/ 19050 h 38100"/>
                <a:gd name="connsiteX6" fmla="*/ 85725 w 104775"/>
                <a:gd name="connsiteY6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775" h="38100">
                  <a:moveTo>
                    <a:pt x="85725" y="0"/>
                  </a:moveTo>
                  <a:lnTo>
                    <a:pt x="19050" y="0"/>
                  </a:lnTo>
                  <a:cubicBezTo>
                    <a:pt x="8529" y="0"/>
                    <a:pt x="0" y="8529"/>
                    <a:pt x="0" y="19050"/>
                  </a:cubicBezTo>
                  <a:cubicBezTo>
                    <a:pt x="0" y="29571"/>
                    <a:pt x="8529" y="38100"/>
                    <a:pt x="19050" y="38100"/>
                  </a:cubicBezTo>
                  <a:lnTo>
                    <a:pt x="85725" y="38100"/>
                  </a:lnTo>
                  <a:cubicBezTo>
                    <a:pt x="96246" y="38100"/>
                    <a:pt x="104775" y="29571"/>
                    <a:pt x="104775" y="19050"/>
                  </a:cubicBezTo>
                  <a:cubicBezTo>
                    <a:pt x="104775" y="8529"/>
                    <a:pt x="96246" y="0"/>
                    <a:pt x="8572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31C91BB-A044-4E62-8DA1-6CA9BD87A4FE}"/>
              </a:ext>
            </a:extLst>
          </p:cNvPr>
          <p:cNvGrpSpPr/>
          <p:nvPr/>
        </p:nvGrpSpPr>
        <p:grpSpPr>
          <a:xfrm>
            <a:off x="4843361" y="111113"/>
            <a:ext cx="4323231" cy="721881"/>
            <a:chOff x="4217868" y="144982"/>
            <a:chExt cx="4323231" cy="755218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EAFA28B1-5E2F-4EAF-A354-957A7DB2E9C6}"/>
                </a:ext>
              </a:extLst>
            </p:cNvPr>
            <p:cNvGrpSpPr/>
            <p:nvPr/>
          </p:nvGrpSpPr>
          <p:grpSpPr>
            <a:xfrm>
              <a:off x="4217868" y="144982"/>
              <a:ext cx="4323231" cy="755218"/>
              <a:chOff x="4189320" y="144982"/>
              <a:chExt cx="5377068" cy="755218"/>
            </a:xfrm>
          </p:grpSpPr>
          <p:sp>
            <p:nvSpPr>
              <p:cNvPr id="56" name="Rectangle: Rounded Corners 55">
                <a:extLst>
                  <a:ext uri="{FF2B5EF4-FFF2-40B4-BE49-F238E27FC236}">
                    <a16:creationId xmlns:a16="http://schemas.microsoft.com/office/drawing/2014/main" id="{18CF07DA-394E-4DAD-BE9D-B3601A1A3BFA}"/>
                  </a:ext>
                </a:extLst>
              </p:cNvPr>
              <p:cNvSpPr/>
              <p:nvPr/>
            </p:nvSpPr>
            <p:spPr>
              <a:xfrm>
                <a:off x="4189320" y="144982"/>
                <a:ext cx="5377068" cy="755218"/>
              </a:xfrm>
              <a:prstGeom prst="roundRect">
                <a:avLst>
                  <a:gd name="adj" fmla="val 50000"/>
                </a:avLst>
              </a:prstGeom>
              <a:solidFill>
                <a:srgbClr val="00A29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1A0A6A54-B532-47FC-A9BC-69320E2C74C5}"/>
                  </a:ext>
                </a:extLst>
              </p:cNvPr>
              <p:cNvSpPr txBox="1"/>
              <p:nvPr/>
            </p:nvSpPr>
            <p:spPr>
              <a:xfrm>
                <a:off x="5131566" y="241855"/>
                <a:ext cx="4302956" cy="5473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spc="10" dirty="0" err="1">
                    <a:solidFill>
                      <a:schemeClr val="bg1"/>
                    </a:solidFill>
                    <a:effectLst/>
                    <a:latin typeface="Roboto Medium" panose="02000000000000000000" pitchFamily="2" charset="0"/>
                    <a:ea typeface="Roboto Medium" panose="02000000000000000000" pitchFamily="2" charset="0"/>
                  </a:rPr>
                  <a:t>Lí</a:t>
                </a:r>
                <a:r>
                  <a:rPr lang="en-US" sz="2800" b="1" spc="10" dirty="0">
                    <a:solidFill>
                      <a:schemeClr val="bg1"/>
                    </a:solidFill>
                    <a:effectLst/>
                    <a:latin typeface="Roboto Medium" panose="02000000000000000000" pitchFamily="2" charset="0"/>
                    <a:ea typeface="Roboto Medium" panose="02000000000000000000" pitchFamily="2" charset="0"/>
                  </a:rPr>
                  <a:t> do </a:t>
                </a:r>
                <a:r>
                  <a:rPr lang="en-US" sz="2800" b="1" spc="10" dirty="0" err="1">
                    <a:solidFill>
                      <a:schemeClr val="bg1"/>
                    </a:solidFill>
                    <a:effectLst/>
                    <a:latin typeface="Roboto Medium" panose="02000000000000000000" pitchFamily="2" charset="0"/>
                    <a:ea typeface="Roboto Medium" panose="02000000000000000000" pitchFamily="2" charset="0"/>
                  </a:rPr>
                  <a:t>chọn</a:t>
                </a:r>
                <a:r>
                  <a:rPr lang="en-US" sz="2800" b="1" spc="10" dirty="0">
                    <a:solidFill>
                      <a:schemeClr val="bg1"/>
                    </a:solidFill>
                    <a:effectLst/>
                    <a:latin typeface="Roboto Medium" panose="02000000000000000000" pitchFamily="2" charset="0"/>
                    <a:ea typeface="Roboto Medium" panose="02000000000000000000" pitchFamily="2" charset="0"/>
                  </a:rPr>
                  <a:t> </a:t>
                </a:r>
                <a:r>
                  <a:rPr lang="en-US" sz="2800" b="1" spc="10" dirty="0" err="1">
                    <a:solidFill>
                      <a:schemeClr val="bg1"/>
                    </a:solidFill>
                    <a:effectLst/>
                    <a:latin typeface="Roboto Medium" panose="02000000000000000000" pitchFamily="2" charset="0"/>
                    <a:ea typeface="Roboto Medium" panose="02000000000000000000" pitchFamily="2" charset="0"/>
                  </a:rPr>
                  <a:t>biện</a:t>
                </a:r>
                <a:r>
                  <a:rPr lang="en-US" sz="2800" b="1" spc="10" dirty="0">
                    <a:solidFill>
                      <a:schemeClr val="bg1"/>
                    </a:solidFill>
                    <a:effectLst/>
                    <a:latin typeface="Roboto Medium" panose="02000000000000000000" pitchFamily="2" charset="0"/>
                    <a:ea typeface="Roboto Medium" panose="02000000000000000000" pitchFamily="2" charset="0"/>
                  </a:rPr>
                  <a:t> </a:t>
                </a:r>
                <a:r>
                  <a:rPr lang="en-US" sz="2800" b="1" spc="10" dirty="0" err="1">
                    <a:solidFill>
                      <a:schemeClr val="bg1"/>
                    </a:solidFill>
                    <a:effectLst/>
                    <a:latin typeface="Roboto Medium" panose="02000000000000000000" pitchFamily="2" charset="0"/>
                    <a:ea typeface="Roboto Medium" panose="02000000000000000000" pitchFamily="2" charset="0"/>
                  </a:rPr>
                  <a:t>pháp</a:t>
                </a:r>
                <a:endParaRPr lang="vi-VN" sz="2800" b="1" spc="10" dirty="0">
                  <a:solidFill>
                    <a:schemeClr val="bg1"/>
                  </a:solidFill>
                  <a:effectLst/>
                  <a:latin typeface="Roboto Medium" panose="02000000000000000000" pitchFamily="2" charset="0"/>
                  <a:ea typeface="Roboto Medium" panose="02000000000000000000" pitchFamily="2" charset="0"/>
                </a:endParaRPr>
              </a:p>
            </p:txBody>
          </p:sp>
        </p:grp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15133504-E87E-4621-AA19-F949F9CAFEB0}"/>
                </a:ext>
              </a:extLst>
            </p:cNvPr>
            <p:cNvSpPr/>
            <p:nvPr/>
          </p:nvSpPr>
          <p:spPr>
            <a:xfrm>
              <a:off x="4305662" y="212470"/>
              <a:ext cx="581990" cy="5819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808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1</a:t>
              </a: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1C235DBD-FBEE-437D-BB97-B81FA1F0C556}"/>
              </a:ext>
            </a:extLst>
          </p:cNvPr>
          <p:cNvGrpSpPr/>
          <p:nvPr/>
        </p:nvGrpSpPr>
        <p:grpSpPr>
          <a:xfrm>
            <a:off x="3528568" y="4268957"/>
            <a:ext cx="7164747" cy="849362"/>
            <a:chOff x="4294834" y="1171791"/>
            <a:chExt cx="8129595" cy="1006896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4C377CA8-F9C7-4D47-8F61-D5164B9892AF}"/>
                </a:ext>
              </a:extLst>
            </p:cNvPr>
            <p:cNvSpPr/>
            <p:nvPr/>
          </p:nvSpPr>
          <p:spPr>
            <a:xfrm>
              <a:off x="4294834" y="1171791"/>
              <a:ext cx="984770" cy="1006896"/>
            </a:xfrm>
            <a:prstGeom prst="ellipse">
              <a:avLst/>
            </a:prstGeom>
            <a:solidFill>
              <a:srgbClr val="A8C362">
                <a:lumMod val="20000"/>
                <a:lumOff val="80000"/>
                <a:alpha val="62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851B0EFC-5460-4392-8131-AAB6318E5EB7}"/>
                </a:ext>
              </a:extLst>
            </p:cNvPr>
            <p:cNvSpPr/>
            <p:nvPr/>
          </p:nvSpPr>
          <p:spPr>
            <a:xfrm>
              <a:off x="5335306" y="1191302"/>
              <a:ext cx="7089123" cy="474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endParaRPr>
            </a:p>
          </p:txBody>
        </p:sp>
        <p:pic>
          <p:nvPicPr>
            <p:cNvPr id="104" name="Graphic 103" descr="Download from cloud with solid fill">
              <a:extLst>
                <a:ext uri="{FF2B5EF4-FFF2-40B4-BE49-F238E27FC236}">
                  <a16:creationId xmlns:a16="http://schemas.microsoft.com/office/drawing/2014/main" id="{D8DC8CDB-B430-4D1C-B2E7-DB756B236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582463" y="1459861"/>
              <a:ext cx="425526" cy="425526"/>
            </a:xfrm>
            <a:prstGeom prst="rect">
              <a:avLst/>
            </a:prstGeom>
          </p:spPr>
        </p:pic>
      </p:grpSp>
      <p:sp>
        <p:nvSpPr>
          <p:cNvPr id="105" name="Freeform 8">
            <a:extLst>
              <a:ext uri="{FF2B5EF4-FFF2-40B4-BE49-F238E27FC236}">
                <a16:creationId xmlns:a16="http://schemas.microsoft.com/office/drawing/2014/main" id="{A4B90DA5-2A0E-4598-B1D5-49A7A02124F9}"/>
              </a:ext>
            </a:extLst>
          </p:cNvPr>
          <p:cNvSpPr/>
          <p:nvPr/>
        </p:nvSpPr>
        <p:spPr>
          <a:xfrm>
            <a:off x="10744612" y="50514"/>
            <a:ext cx="1407750" cy="1364264"/>
          </a:xfrm>
          <a:custGeom>
            <a:avLst/>
            <a:gdLst/>
            <a:ahLst/>
            <a:cxnLst/>
            <a:rect l="l" t="t" r="r" b="b"/>
            <a:pathLst>
              <a:path w="4497674" h="4114800">
                <a:moveTo>
                  <a:pt x="0" y="0"/>
                </a:moveTo>
                <a:lnTo>
                  <a:pt x="4497674" y="0"/>
                </a:lnTo>
                <a:lnTo>
                  <a:pt x="44976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1ADA9CD-25C4-5DBE-64DB-53FFDC0D9C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076" y="1467501"/>
            <a:ext cx="7044102" cy="4333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62511B2-8374-6CE4-8CA2-1F5765CB0803}"/>
              </a:ext>
            </a:extLst>
          </p:cNvPr>
          <p:cNvSpPr/>
          <p:nvPr/>
        </p:nvSpPr>
        <p:spPr>
          <a:xfrm>
            <a:off x="4843361" y="6190267"/>
            <a:ext cx="5055551" cy="46402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Lạm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403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216072-7327-7031-2DA2-FD2BBBAEF9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8EF47FA-B4E7-7313-6FA8-9837CBFECCB6}"/>
              </a:ext>
            </a:extLst>
          </p:cNvPr>
          <p:cNvSpPr/>
          <p:nvPr/>
        </p:nvSpPr>
        <p:spPr>
          <a:xfrm>
            <a:off x="0" y="0"/>
            <a:ext cx="2442183" cy="6857640"/>
          </a:xfrm>
          <a:prstGeom prst="roundRect">
            <a:avLst>
              <a:gd name="adj" fmla="val 0"/>
            </a:avLst>
          </a:prstGeom>
          <a:solidFill>
            <a:srgbClr val="F478A7"/>
          </a:solidFill>
          <a:ln>
            <a:noFill/>
          </a:ln>
          <a:effectLst>
            <a:outerShdw blurRad="127000" dist="127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C56873-0348-0927-BC5A-A0083E06CDAF}"/>
              </a:ext>
            </a:extLst>
          </p:cNvPr>
          <p:cNvSpPr txBox="1"/>
          <p:nvPr/>
        </p:nvSpPr>
        <p:spPr>
          <a:xfrm>
            <a:off x="-7086" y="1318021"/>
            <a:ext cx="247688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Arial" panose="020B0604020202020204" pitchFamily="34" charset="0"/>
              </a:rPr>
              <a:t>PHẦN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Arial" panose="020B0604020202020204" pitchFamily="34" charset="0"/>
              </a:rPr>
              <a:t>MỞ</a:t>
            </a:r>
            <a:endParaRPr 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Black" panose="02000000000000000000" pitchFamily="2" charset="0"/>
              <a:ea typeface="Roboto Black" panose="02000000000000000000" pitchFamily="2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Arial" panose="020B0604020202020204" pitchFamily="34" charset="0"/>
              </a:rPr>
              <a:t>ĐẦU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BEFF3859-7050-3172-1C30-69DAF74F9468}"/>
              </a:ext>
            </a:extLst>
          </p:cNvPr>
          <p:cNvSpPr txBox="1"/>
          <p:nvPr/>
        </p:nvSpPr>
        <p:spPr>
          <a:xfrm>
            <a:off x="856626" y="0"/>
            <a:ext cx="8232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I.</a:t>
            </a:r>
          </a:p>
        </p:txBody>
      </p:sp>
      <p:grpSp>
        <p:nvGrpSpPr>
          <p:cNvPr id="41" name="Nhóm 1">
            <a:extLst>
              <a:ext uri="{FF2B5EF4-FFF2-40B4-BE49-F238E27FC236}">
                <a16:creationId xmlns:a16="http://schemas.microsoft.com/office/drawing/2014/main" id="{EC5834F0-4395-9E2B-C482-D856A9DBC9B2}"/>
              </a:ext>
            </a:extLst>
          </p:cNvPr>
          <p:cNvGrpSpPr/>
          <p:nvPr/>
        </p:nvGrpSpPr>
        <p:grpSpPr>
          <a:xfrm>
            <a:off x="568054" y="5743140"/>
            <a:ext cx="1024822" cy="754800"/>
            <a:chOff x="958938" y="5657417"/>
            <a:chExt cx="802086" cy="754800"/>
          </a:xfrm>
        </p:grpSpPr>
        <p:sp>
          <p:nvSpPr>
            <p:cNvPr id="42" name="Hình tự do: Hình 97">
              <a:extLst>
                <a:ext uri="{FF2B5EF4-FFF2-40B4-BE49-F238E27FC236}">
                  <a16:creationId xmlns:a16="http://schemas.microsoft.com/office/drawing/2014/main" id="{F3666C65-9408-7158-B3C1-85FAEDD9BAB8}"/>
                </a:ext>
              </a:extLst>
            </p:cNvPr>
            <p:cNvSpPr/>
            <p:nvPr/>
          </p:nvSpPr>
          <p:spPr>
            <a:xfrm>
              <a:off x="1269988" y="5905549"/>
              <a:ext cx="179253" cy="198995"/>
            </a:xfrm>
            <a:custGeom>
              <a:avLst/>
              <a:gdLst>
                <a:gd name="connsiteX0" fmla="*/ 187547 w 218122"/>
                <a:gd name="connsiteY0" fmla="*/ 64675 h 216788"/>
                <a:gd name="connsiteX1" fmla="*/ 195644 w 218122"/>
                <a:gd name="connsiteY1" fmla="*/ 40672 h 216788"/>
                <a:gd name="connsiteX2" fmla="*/ 177355 w 218122"/>
                <a:gd name="connsiteY2" fmla="*/ 22384 h 216788"/>
                <a:gd name="connsiteX3" fmla="*/ 153353 w 218122"/>
                <a:gd name="connsiteY3" fmla="*/ 30480 h 216788"/>
                <a:gd name="connsiteX4" fmla="*/ 133541 w 218122"/>
                <a:gd name="connsiteY4" fmla="*/ 22384 h 216788"/>
                <a:gd name="connsiteX5" fmla="*/ 122301 w 218122"/>
                <a:gd name="connsiteY5" fmla="*/ 0 h 216788"/>
                <a:gd name="connsiteX6" fmla="*/ 96774 w 218122"/>
                <a:gd name="connsiteY6" fmla="*/ 0 h 216788"/>
                <a:gd name="connsiteX7" fmla="*/ 85439 w 218122"/>
                <a:gd name="connsiteY7" fmla="*/ 22479 h 216788"/>
                <a:gd name="connsiteX8" fmla="*/ 65532 w 218122"/>
                <a:gd name="connsiteY8" fmla="*/ 30575 h 216788"/>
                <a:gd name="connsiteX9" fmla="*/ 41529 w 218122"/>
                <a:gd name="connsiteY9" fmla="*/ 22479 h 216788"/>
                <a:gd name="connsiteX10" fmla="*/ 23241 w 218122"/>
                <a:gd name="connsiteY10" fmla="*/ 40767 h 216788"/>
                <a:gd name="connsiteX11" fmla="*/ 30861 w 218122"/>
                <a:gd name="connsiteY11" fmla="*/ 64770 h 216788"/>
                <a:gd name="connsiteX12" fmla="*/ 22479 w 218122"/>
                <a:gd name="connsiteY12" fmla="*/ 84582 h 216788"/>
                <a:gd name="connsiteX13" fmla="*/ 0 w 218122"/>
                <a:gd name="connsiteY13" fmla="*/ 95821 h 216788"/>
                <a:gd name="connsiteX14" fmla="*/ 0 w 218122"/>
                <a:gd name="connsiteY14" fmla="*/ 120968 h 216788"/>
                <a:gd name="connsiteX15" fmla="*/ 22479 w 218122"/>
                <a:gd name="connsiteY15" fmla="*/ 132302 h 216788"/>
                <a:gd name="connsiteX16" fmla="*/ 30575 w 218122"/>
                <a:gd name="connsiteY16" fmla="*/ 152114 h 216788"/>
                <a:gd name="connsiteX17" fmla="*/ 22479 w 218122"/>
                <a:gd name="connsiteY17" fmla="*/ 176117 h 216788"/>
                <a:gd name="connsiteX18" fmla="*/ 41529 w 218122"/>
                <a:gd name="connsiteY18" fmla="*/ 194405 h 216788"/>
                <a:gd name="connsiteX19" fmla="*/ 65532 w 218122"/>
                <a:gd name="connsiteY19" fmla="*/ 186214 h 216788"/>
                <a:gd name="connsiteX20" fmla="*/ 85344 w 218122"/>
                <a:gd name="connsiteY20" fmla="*/ 194405 h 216788"/>
                <a:gd name="connsiteX21" fmla="*/ 96583 w 218122"/>
                <a:gd name="connsiteY21" fmla="*/ 216789 h 216788"/>
                <a:gd name="connsiteX22" fmla="*/ 122111 w 218122"/>
                <a:gd name="connsiteY22" fmla="*/ 216789 h 216788"/>
                <a:gd name="connsiteX23" fmla="*/ 133445 w 218122"/>
                <a:gd name="connsiteY23" fmla="*/ 194786 h 216788"/>
                <a:gd name="connsiteX24" fmla="*/ 152972 w 218122"/>
                <a:gd name="connsiteY24" fmla="*/ 186880 h 216788"/>
                <a:gd name="connsiteX25" fmla="*/ 176879 w 218122"/>
                <a:gd name="connsiteY25" fmla="*/ 195072 h 216788"/>
                <a:gd name="connsiteX26" fmla="*/ 195167 w 218122"/>
                <a:gd name="connsiteY26" fmla="*/ 176689 h 216788"/>
                <a:gd name="connsiteX27" fmla="*/ 187071 w 218122"/>
                <a:gd name="connsiteY27" fmla="*/ 152781 h 216788"/>
                <a:gd name="connsiteX28" fmla="*/ 195739 w 218122"/>
                <a:gd name="connsiteY28" fmla="*/ 132874 h 216788"/>
                <a:gd name="connsiteX29" fmla="*/ 218123 w 218122"/>
                <a:gd name="connsiteY29" fmla="*/ 121634 h 216788"/>
                <a:gd name="connsiteX30" fmla="*/ 218123 w 218122"/>
                <a:gd name="connsiteY30" fmla="*/ 95821 h 216788"/>
                <a:gd name="connsiteX31" fmla="*/ 195644 w 218122"/>
                <a:gd name="connsiteY31" fmla="*/ 84487 h 216788"/>
                <a:gd name="connsiteX32" fmla="*/ 187547 w 218122"/>
                <a:gd name="connsiteY32" fmla="*/ 64675 h 216788"/>
                <a:gd name="connsiteX33" fmla="*/ 109442 w 218122"/>
                <a:gd name="connsiteY33" fmla="*/ 146875 h 216788"/>
                <a:gd name="connsiteX34" fmla="*/ 71342 w 218122"/>
                <a:gd name="connsiteY34" fmla="*/ 108775 h 216788"/>
                <a:gd name="connsiteX35" fmla="*/ 109442 w 218122"/>
                <a:gd name="connsiteY35" fmla="*/ 70675 h 216788"/>
                <a:gd name="connsiteX36" fmla="*/ 147542 w 218122"/>
                <a:gd name="connsiteY36" fmla="*/ 108775 h 216788"/>
                <a:gd name="connsiteX37" fmla="*/ 109442 w 218122"/>
                <a:gd name="connsiteY37" fmla="*/ 146875 h 216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18122" h="216788">
                  <a:moveTo>
                    <a:pt x="187547" y="64675"/>
                  </a:moveTo>
                  <a:lnTo>
                    <a:pt x="195644" y="40672"/>
                  </a:lnTo>
                  <a:lnTo>
                    <a:pt x="177355" y="22384"/>
                  </a:lnTo>
                  <a:lnTo>
                    <a:pt x="153353" y="30480"/>
                  </a:lnTo>
                  <a:cubicBezTo>
                    <a:pt x="147113" y="26964"/>
                    <a:pt x="140457" y="24244"/>
                    <a:pt x="133541" y="22384"/>
                  </a:cubicBezTo>
                  <a:lnTo>
                    <a:pt x="122301" y="0"/>
                  </a:lnTo>
                  <a:lnTo>
                    <a:pt x="96774" y="0"/>
                  </a:lnTo>
                  <a:lnTo>
                    <a:pt x="85439" y="22479"/>
                  </a:lnTo>
                  <a:cubicBezTo>
                    <a:pt x="78498" y="24356"/>
                    <a:pt x="71813" y="27075"/>
                    <a:pt x="65532" y="30575"/>
                  </a:cubicBezTo>
                  <a:lnTo>
                    <a:pt x="41529" y="22479"/>
                  </a:lnTo>
                  <a:lnTo>
                    <a:pt x="23241" y="40767"/>
                  </a:lnTo>
                  <a:lnTo>
                    <a:pt x="30861" y="64770"/>
                  </a:lnTo>
                  <a:cubicBezTo>
                    <a:pt x="27206" y="70976"/>
                    <a:pt x="24388" y="77637"/>
                    <a:pt x="22479" y="84582"/>
                  </a:cubicBezTo>
                  <a:lnTo>
                    <a:pt x="0" y="95821"/>
                  </a:lnTo>
                  <a:lnTo>
                    <a:pt x="0" y="120968"/>
                  </a:lnTo>
                  <a:lnTo>
                    <a:pt x="22479" y="132302"/>
                  </a:lnTo>
                  <a:cubicBezTo>
                    <a:pt x="24332" y="139221"/>
                    <a:pt x="27052" y="145878"/>
                    <a:pt x="30575" y="152114"/>
                  </a:cubicBezTo>
                  <a:lnTo>
                    <a:pt x="22479" y="176117"/>
                  </a:lnTo>
                  <a:lnTo>
                    <a:pt x="41529" y="194405"/>
                  </a:lnTo>
                  <a:lnTo>
                    <a:pt x="65532" y="186214"/>
                  </a:lnTo>
                  <a:cubicBezTo>
                    <a:pt x="71767" y="189763"/>
                    <a:pt x="78423" y="192515"/>
                    <a:pt x="85344" y="194405"/>
                  </a:cubicBezTo>
                  <a:lnTo>
                    <a:pt x="96583" y="216789"/>
                  </a:lnTo>
                  <a:lnTo>
                    <a:pt x="122111" y="216789"/>
                  </a:lnTo>
                  <a:lnTo>
                    <a:pt x="133445" y="194786"/>
                  </a:lnTo>
                  <a:cubicBezTo>
                    <a:pt x="140245" y="192937"/>
                    <a:pt x="146800" y="190283"/>
                    <a:pt x="152972" y="186880"/>
                  </a:cubicBezTo>
                  <a:lnTo>
                    <a:pt x="176879" y="195072"/>
                  </a:lnTo>
                  <a:lnTo>
                    <a:pt x="195167" y="176689"/>
                  </a:lnTo>
                  <a:lnTo>
                    <a:pt x="187071" y="152781"/>
                  </a:lnTo>
                  <a:cubicBezTo>
                    <a:pt x="190710" y="146497"/>
                    <a:pt x="193618" y="139818"/>
                    <a:pt x="195739" y="132874"/>
                  </a:cubicBezTo>
                  <a:lnTo>
                    <a:pt x="218123" y="121634"/>
                  </a:lnTo>
                  <a:lnTo>
                    <a:pt x="218123" y="95821"/>
                  </a:lnTo>
                  <a:lnTo>
                    <a:pt x="195644" y="84487"/>
                  </a:lnTo>
                  <a:cubicBezTo>
                    <a:pt x="193825" y="77556"/>
                    <a:pt x="191103" y="70896"/>
                    <a:pt x="187547" y="64675"/>
                  </a:cubicBezTo>
                  <a:close/>
                  <a:moveTo>
                    <a:pt x="109442" y="146875"/>
                  </a:moveTo>
                  <a:cubicBezTo>
                    <a:pt x="88401" y="146875"/>
                    <a:pt x="71342" y="129817"/>
                    <a:pt x="71342" y="108775"/>
                  </a:cubicBezTo>
                  <a:cubicBezTo>
                    <a:pt x="71342" y="87734"/>
                    <a:pt x="88401" y="70675"/>
                    <a:pt x="109442" y="70675"/>
                  </a:cubicBezTo>
                  <a:cubicBezTo>
                    <a:pt x="130356" y="70982"/>
                    <a:pt x="147236" y="87861"/>
                    <a:pt x="147542" y="108775"/>
                  </a:cubicBezTo>
                  <a:cubicBezTo>
                    <a:pt x="147542" y="129817"/>
                    <a:pt x="130484" y="146875"/>
                    <a:pt x="109442" y="14687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Hình tự do: Hình 98">
              <a:extLst>
                <a:ext uri="{FF2B5EF4-FFF2-40B4-BE49-F238E27FC236}">
                  <a16:creationId xmlns:a16="http://schemas.microsoft.com/office/drawing/2014/main" id="{B14E99B1-EE9F-8617-88CF-6643B390F6AA}"/>
                </a:ext>
              </a:extLst>
            </p:cNvPr>
            <p:cNvSpPr/>
            <p:nvPr/>
          </p:nvSpPr>
          <p:spPr>
            <a:xfrm>
              <a:off x="1271225" y="6276348"/>
              <a:ext cx="177301" cy="50448"/>
            </a:xfrm>
            <a:custGeom>
              <a:avLst/>
              <a:gdLst>
                <a:gd name="connsiteX0" fmla="*/ 189835 w 215744"/>
                <a:gd name="connsiteY0" fmla="*/ 0 h 54959"/>
                <a:gd name="connsiteX1" fmla="*/ 25910 w 215744"/>
                <a:gd name="connsiteY1" fmla="*/ 0 h 54959"/>
                <a:gd name="connsiteX2" fmla="*/ 48 w 215744"/>
                <a:gd name="connsiteY2" fmla="*/ 29098 h 54959"/>
                <a:gd name="connsiteX3" fmla="*/ 25910 w 215744"/>
                <a:gd name="connsiteY3" fmla="*/ 54959 h 54959"/>
                <a:gd name="connsiteX4" fmla="*/ 189835 w 215744"/>
                <a:gd name="connsiteY4" fmla="*/ 54959 h 54959"/>
                <a:gd name="connsiteX5" fmla="*/ 215696 w 215744"/>
                <a:gd name="connsiteY5" fmla="*/ 25861 h 54959"/>
                <a:gd name="connsiteX6" fmla="*/ 189835 w 215744"/>
                <a:gd name="connsiteY6" fmla="*/ 0 h 54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5744" h="54959">
                  <a:moveTo>
                    <a:pt x="189835" y="0"/>
                  </a:moveTo>
                  <a:lnTo>
                    <a:pt x="25910" y="0"/>
                  </a:lnTo>
                  <a:cubicBezTo>
                    <a:pt x="10734" y="894"/>
                    <a:pt x="-845" y="13922"/>
                    <a:pt x="48" y="29098"/>
                  </a:cubicBezTo>
                  <a:cubicBezTo>
                    <a:pt x="869" y="43027"/>
                    <a:pt x="11981" y="54139"/>
                    <a:pt x="25910" y="54959"/>
                  </a:cubicBezTo>
                  <a:lnTo>
                    <a:pt x="189835" y="54959"/>
                  </a:lnTo>
                  <a:cubicBezTo>
                    <a:pt x="205011" y="54065"/>
                    <a:pt x="216590" y="41037"/>
                    <a:pt x="215696" y="25861"/>
                  </a:cubicBezTo>
                  <a:cubicBezTo>
                    <a:pt x="214875" y="11932"/>
                    <a:pt x="203763" y="820"/>
                    <a:pt x="18983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Hình tự do: Hình 99">
              <a:extLst>
                <a:ext uri="{FF2B5EF4-FFF2-40B4-BE49-F238E27FC236}">
                  <a16:creationId xmlns:a16="http://schemas.microsoft.com/office/drawing/2014/main" id="{F336023F-407A-1927-0E32-CC329D10FFCC}"/>
                </a:ext>
              </a:extLst>
            </p:cNvPr>
            <p:cNvSpPr/>
            <p:nvPr/>
          </p:nvSpPr>
          <p:spPr>
            <a:xfrm>
              <a:off x="1310993" y="6361769"/>
              <a:ext cx="97768" cy="50448"/>
            </a:xfrm>
            <a:custGeom>
              <a:avLst/>
              <a:gdLst>
                <a:gd name="connsiteX0" fmla="*/ 59531 w 118967"/>
                <a:gd name="connsiteY0" fmla="*/ 54959 h 54959"/>
                <a:gd name="connsiteX1" fmla="*/ 118967 w 118967"/>
                <a:gd name="connsiteY1" fmla="*/ 0 h 54959"/>
                <a:gd name="connsiteX2" fmla="*/ 0 w 118967"/>
                <a:gd name="connsiteY2" fmla="*/ 0 h 54959"/>
                <a:gd name="connsiteX3" fmla="*/ 59531 w 118967"/>
                <a:gd name="connsiteY3" fmla="*/ 54959 h 54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967" h="54959">
                  <a:moveTo>
                    <a:pt x="59531" y="54959"/>
                  </a:moveTo>
                  <a:cubicBezTo>
                    <a:pt x="90631" y="54910"/>
                    <a:pt x="116487" y="31001"/>
                    <a:pt x="118967" y="0"/>
                  </a:cubicBezTo>
                  <a:lnTo>
                    <a:pt x="0" y="0"/>
                  </a:lnTo>
                  <a:cubicBezTo>
                    <a:pt x="2527" y="31016"/>
                    <a:pt x="28413" y="54914"/>
                    <a:pt x="59531" y="54959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Hình tự do: Hình 100">
              <a:extLst>
                <a:ext uri="{FF2B5EF4-FFF2-40B4-BE49-F238E27FC236}">
                  <a16:creationId xmlns:a16="http://schemas.microsoft.com/office/drawing/2014/main" id="{7D1C6DEA-0161-59B0-4079-E4C6A6546FF9}"/>
                </a:ext>
              </a:extLst>
            </p:cNvPr>
            <p:cNvSpPr/>
            <p:nvPr/>
          </p:nvSpPr>
          <p:spPr>
            <a:xfrm>
              <a:off x="1163923" y="5787865"/>
              <a:ext cx="391386" cy="453510"/>
            </a:xfrm>
            <a:custGeom>
              <a:avLst/>
              <a:gdLst>
                <a:gd name="connsiteX0" fmla="*/ 476250 w 476249"/>
                <a:gd name="connsiteY0" fmla="*/ 243364 h 494061"/>
                <a:gd name="connsiteX1" fmla="*/ 476250 w 476249"/>
                <a:gd name="connsiteY1" fmla="*/ 235172 h 494061"/>
                <a:gd name="connsiteX2" fmla="*/ 238125 w 476249"/>
                <a:gd name="connsiteY2" fmla="*/ 0 h 494061"/>
                <a:gd name="connsiteX3" fmla="*/ 238125 w 476249"/>
                <a:gd name="connsiteY3" fmla="*/ 0 h 494061"/>
                <a:gd name="connsiteX4" fmla="*/ 0 w 476249"/>
                <a:gd name="connsiteY4" fmla="*/ 235172 h 494061"/>
                <a:gd name="connsiteX5" fmla="*/ 0 w 476249"/>
                <a:gd name="connsiteY5" fmla="*/ 243364 h 494061"/>
                <a:gd name="connsiteX6" fmla="*/ 16573 w 476249"/>
                <a:gd name="connsiteY6" fmla="*/ 325755 h 494061"/>
                <a:gd name="connsiteX7" fmla="*/ 57912 w 476249"/>
                <a:gd name="connsiteY7" fmla="*/ 393478 h 494061"/>
                <a:gd name="connsiteX8" fmla="*/ 113633 w 476249"/>
                <a:gd name="connsiteY8" fmla="*/ 483965 h 494061"/>
                <a:gd name="connsiteX9" fmla="*/ 130016 w 476249"/>
                <a:gd name="connsiteY9" fmla="*/ 494062 h 494061"/>
                <a:gd name="connsiteX10" fmla="*/ 346234 w 476249"/>
                <a:gd name="connsiteY10" fmla="*/ 494062 h 494061"/>
                <a:gd name="connsiteX11" fmla="*/ 362617 w 476249"/>
                <a:gd name="connsiteY11" fmla="*/ 483965 h 494061"/>
                <a:gd name="connsiteX12" fmla="*/ 418338 w 476249"/>
                <a:gd name="connsiteY12" fmla="*/ 393478 h 494061"/>
                <a:gd name="connsiteX13" fmla="*/ 459676 w 476249"/>
                <a:gd name="connsiteY13" fmla="*/ 325755 h 494061"/>
                <a:gd name="connsiteX14" fmla="*/ 476250 w 476249"/>
                <a:gd name="connsiteY14" fmla="*/ 243364 h 494061"/>
                <a:gd name="connsiteX15" fmla="*/ 421386 w 476249"/>
                <a:gd name="connsiteY15" fmla="*/ 242507 h 494061"/>
                <a:gd name="connsiteX16" fmla="*/ 408718 w 476249"/>
                <a:gd name="connsiteY16" fmla="*/ 306515 h 494061"/>
                <a:gd name="connsiteX17" fmla="*/ 377857 w 476249"/>
                <a:gd name="connsiteY17" fmla="*/ 356807 h 494061"/>
                <a:gd name="connsiteX18" fmla="*/ 323850 w 476249"/>
                <a:gd name="connsiteY18" fmla="*/ 438912 h 494061"/>
                <a:gd name="connsiteX19" fmla="*/ 152400 w 476249"/>
                <a:gd name="connsiteY19" fmla="*/ 438912 h 494061"/>
                <a:gd name="connsiteX20" fmla="*/ 98870 w 476249"/>
                <a:gd name="connsiteY20" fmla="*/ 356521 h 494061"/>
                <a:gd name="connsiteX21" fmla="*/ 68008 w 476249"/>
                <a:gd name="connsiteY21" fmla="*/ 306229 h 494061"/>
                <a:gd name="connsiteX22" fmla="*/ 54864 w 476249"/>
                <a:gd name="connsiteY22" fmla="*/ 242221 h 494061"/>
                <a:gd name="connsiteX23" fmla="*/ 54864 w 476249"/>
                <a:gd name="connsiteY23" fmla="*/ 235363 h 494061"/>
                <a:gd name="connsiteX24" fmla="*/ 237839 w 476249"/>
                <a:gd name="connsiteY24" fmla="*/ 54388 h 494061"/>
                <a:gd name="connsiteX25" fmla="*/ 237839 w 476249"/>
                <a:gd name="connsiteY25" fmla="*/ 54388 h 494061"/>
                <a:gd name="connsiteX26" fmla="*/ 420814 w 476249"/>
                <a:gd name="connsiteY26" fmla="*/ 235363 h 494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76249" h="494061">
                  <a:moveTo>
                    <a:pt x="476250" y="243364"/>
                  </a:moveTo>
                  <a:lnTo>
                    <a:pt x="476250" y="235172"/>
                  </a:lnTo>
                  <a:cubicBezTo>
                    <a:pt x="473823" y="105160"/>
                    <a:pt x="368157" y="804"/>
                    <a:pt x="238125" y="0"/>
                  </a:cubicBezTo>
                  <a:lnTo>
                    <a:pt x="238125" y="0"/>
                  </a:lnTo>
                  <a:cubicBezTo>
                    <a:pt x="108093" y="804"/>
                    <a:pt x="2427" y="105160"/>
                    <a:pt x="0" y="235172"/>
                  </a:cubicBezTo>
                  <a:lnTo>
                    <a:pt x="0" y="243364"/>
                  </a:lnTo>
                  <a:cubicBezTo>
                    <a:pt x="871" y="271562"/>
                    <a:pt x="6473" y="299414"/>
                    <a:pt x="16573" y="325755"/>
                  </a:cubicBezTo>
                  <a:cubicBezTo>
                    <a:pt x="26214" y="350609"/>
                    <a:pt x="40213" y="373543"/>
                    <a:pt x="57912" y="393478"/>
                  </a:cubicBezTo>
                  <a:cubicBezTo>
                    <a:pt x="79724" y="417195"/>
                    <a:pt x="103537" y="463391"/>
                    <a:pt x="113633" y="483965"/>
                  </a:cubicBezTo>
                  <a:cubicBezTo>
                    <a:pt x="116721" y="490180"/>
                    <a:pt x="123076" y="494096"/>
                    <a:pt x="130016" y="494062"/>
                  </a:cubicBezTo>
                  <a:lnTo>
                    <a:pt x="346234" y="494062"/>
                  </a:lnTo>
                  <a:cubicBezTo>
                    <a:pt x="353174" y="494096"/>
                    <a:pt x="359529" y="490180"/>
                    <a:pt x="362617" y="483965"/>
                  </a:cubicBezTo>
                  <a:cubicBezTo>
                    <a:pt x="372713" y="463391"/>
                    <a:pt x="396526" y="417290"/>
                    <a:pt x="418338" y="393478"/>
                  </a:cubicBezTo>
                  <a:cubicBezTo>
                    <a:pt x="436037" y="373543"/>
                    <a:pt x="450036" y="350609"/>
                    <a:pt x="459676" y="325755"/>
                  </a:cubicBezTo>
                  <a:cubicBezTo>
                    <a:pt x="469777" y="299414"/>
                    <a:pt x="475379" y="271562"/>
                    <a:pt x="476250" y="243364"/>
                  </a:cubicBezTo>
                  <a:close/>
                  <a:moveTo>
                    <a:pt x="421386" y="242507"/>
                  </a:moveTo>
                  <a:cubicBezTo>
                    <a:pt x="420709" y="264394"/>
                    <a:pt x="416429" y="286020"/>
                    <a:pt x="408718" y="306515"/>
                  </a:cubicBezTo>
                  <a:cubicBezTo>
                    <a:pt x="401485" y="324971"/>
                    <a:pt x="391037" y="341999"/>
                    <a:pt x="377857" y="356807"/>
                  </a:cubicBezTo>
                  <a:cubicBezTo>
                    <a:pt x="356714" y="381975"/>
                    <a:pt x="338588" y="409531"/>
                    <a:pt x="323850" y="438912"/>
                  </a:cubicBezTo>
                  <a:lnTo>
                    <a:pt x="152400" y="438912"/>
                  </a:lnTo>
                  <a:cubicBezTo>
                    <a:pt x="137831" y="409455"/>
                    <a:pt x="119864" y="381803"/>
                    <a:pt x="98870" y="356521"/>
                  </a:cubicBezTo>
                  <a:cubicBezTo>
                    <a:pt x="85690" y="341713"/>
                    <a:pt x="75241" y="324685"/>
                    <a:pt x="68008" y="306229"/>
                  </a:cubicBezTo>
                  <a:cubicBezTo>
                    <a:pt x="60135" y="285761"/>
                    <a:pt x="55694" y="264135"/>
                    <a:pt x="54864" y="242221"/>
                  </a:cubicBezTo>
                  <a:lnTo>
                    <a:pt x="54864" y="235363"/>
                  </a:lnTo>
                  <a:cubicBezTo>
                    <a:pt x="56570" y="135350"/>
                    <a:pt x="137813" y="54995"/>
                    <a:pt x="237839" y="54388"/>
                  </a:cubicBezTo>
                  <a:lnTo>
                    <a:pt x="237839" y="54388"/>
                  </a:lnTo>
                  <a:cubicBezTo>
                    <a:pt x="337865" y="54995"/>
                    <a:pt x="419109" y="135350"/>
                    <a:pt x="420814" y="23536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Hình tự do: Hình 101">
              <a:extLst>
                <a:ext uri="{FF2B5EF4-FFF2-40B4-BE49-F238E27FC236}">
                  <a16:creationId xmlns:a16="http://schemas.microsoft.com/office/drawing/2014/main" id="{203EAF9D-EFF5-3EB3-AF3B-E1B0A991FC64}"/>
                </a:ext>
              </a:extLst>
            </p:cNvPr>
            <p:cNvSpPr/>
            <p:nvPr/>
          </p:nvSpPr>
          <p:spPr>
            <a:xfrm>
              <a:off x="1339884" y="5657417"/>
              <a:ext cx="44046" cy="96175"/>
            </a:xfrm>
            <a:custGeom>
              <a:avLst/>
              <a:gdLst>
                <a:gd name="connsiteX0" fmla="*/ 19050 w 38100"/>
                <a:gd name="connsiteY0" fmla="*/ 104775 h 104775"/>
                <a:gd name="connsiteX1" fmla="*/ 38100 w 38100"/>
                <a:gd name="connsiteY1" fmla="*/ 85725 h 104775"/>
                <a:gd name="connsiteX2" fmla="*/ 38100 w 38100"/>
                <a:gd name="connsiteY2" fmla="*/ 19050 h 104775"/>
                <a:gd name="connsiteX3" fmla="*/ 19050 w 38100"/>
                <a:gd name="connsiteY3" fmla="*/ 0 h 104775"/>
                <a:gd name="connsiteX4" fmla="*/ 0 w 38100"/>
                <a:gd name="connsiteY4" fmla="*/ 19050 h 104775"/>
                <a:gd name="connsiteX5" fmla="*/ 0 w 38100"/>
                <a:gd name="connsiteY5" fmla="*/ 85725 h 104775"/>
                <a:gd name="connsiteX6" fmla="*/ 19050 w 38100"/>
                <a:gd name="connsiteY6" fmla="*/ 104775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 h="104775">
                  <a:moveTo>
                    <a:pt x="19050" y="104775"/>
                  </a:moveTo>
                  <a:cubicBezTo>
                    <a:pt x="29571" y="104775"/>
                    <a:pt x="38100" y="96246"/>
                    <a:pt x="38100" y="85725"/>
                  </a:cubicBezTo>
                  <a:lnTo>
                    <a:pt x="38100" y="19050"/>
                  </a:lnTo>
                  <a:cubicBezTo>
                    <a:pt x="38100" y="8529"/>
                    <a:pt x="29571" y="0"/>
                    <a:pt x="19050" y="0"/>
                  </a:cubicBezTo>
                  <a:cubicBezTo>
                    <a:pt x="8529" y="0"/>
                    <a:pt x="0" y="8529"/>
                    <a:pt x="0" y="19050"/>
                  </a:cubicBezTo>
                  <a:lnTo>
                    <a:pt x="0" y="85725"/>
                  </a:lnTo>
                  <a:cubicBezTo>
                    <a:pt x="0" y="96246"/>
                    <a:pt x="8529" y="104775"/>
                    <a:pt x="19050" y="10477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Hình tự do: Hình 102">
              <a:extLst>
                <a:ext uri="{FF2B5EF4-FFF2-40B4-BE49-F238E27FC236}">
                  <a16:creationId xmlns:a16="http://schemas.microsoft.com/office/drawing/2014/main" id="{0B0575C4-0DE0-7CEC-685D-3354353D1B52}"/>
                </a:ext>
              </a:extLst>
            </p:cNvPr>
            <p:cNvSpPr/>
            <p:nvPr/>
          </p:nvSpPr>
          <p:spPr>
            <a:xfrm>
              <a:off x="1069281" y="5757827"/>
              <a:ext cx="69446" cy="77701"/>
            </a:xfrm>
            <a:custGeom>
              <a:avLst/>
              <a:gdLst>
                <a:gd name="connsiteX0" fmla="*/ 52105 w 84504"/>
                <a:gd name="connsiteY0" fmla="*/ 79111 h 84649"/>
                <a:gd name="connsiteX1" fmla="*/ 78965 w 84504"/>
                <a:gd name="connsiteY1" fmla="*/ 79111 h 84649"/>
                <a:gd name="connsiteX2" fmla="*/ 78965 w 84504"/>
                <a:gd name="connsiteY2" fmla="*/ 52250 h 84649"/>
                <a:gd name="connsiteX3" fmla="*/ 31817 w 84504"/>
                <a:gd name="connsiteY3" fmla="*/ 4911 h 84649"/>
                <a:gd name="connsiteX4" fmla="*/ 4910 w 84504"/>
                <a:gd name="connsiteY4" fmla="*/ 6283 h 84649"/>
                <a:gd name="connsiteX5" fmla="*/ 4956 w 84504"/>
                <a:gd name="connsiteY5" fmla="*/ 31866 h 84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504" h="84649">
                  <a:moveTo>
                    <a:pt x="52105" y="79111"/>
                  </a:moveTo>
                  <a:cubicBezTo>
                    <a:pt x="59535" y="86496"/>
                    <a:pt x="71535" y="86496"/>
                    <a:pt x="78965" y="79111"/>
                  </a:cubicBezTo>
                  <a:cubicBezTo>
                    <a:pt x="86351" y="71680"/>
                    <a:pt x="86351" y="59680"/>
                    <a:pt x="78965" y="52250"/>
                  </a:cubicBezTo>
                  <a:lnTo>
                    <a:pt x="31817" y="4911"/>
                  </a:lnTo>
                  <a:cubicBezTo>
                    <a:pt x="24008" y="-2140"/>
                    <a:pt x="11962" y="-1525"/>
                    <a:pt x="4910" y="6283"/>
                  </a:cubicBezTo>
                  <a:cubicBezTo>
                    <a:pt x="-1654" y="13555"/>
                    <a:pt x="-1634" y="24619"/>
                    <a:pt x="4956" y="3186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Hình tự do: Hình 103">
              <a:extLst>
                <a:ext uri="{FF2B5EF4-FFF2-40B4-BE49-F238E27FC236}">
                  <a16:creationId xmlns:a16="http://schemas.microsoft.com/office/drawing/2014/main" id="{EBBD13BA-C7F0-C21D-885F-5D4FB6AF988B}"/>
                </a:ext>
              </a:extLst>
            </p:cNvPr>
            <p:cNvSpPr/>
            <p:nvPr/>
          </p:nvSpPr>
          <p:spPr>
            <a:xfrm>
              <a:off x="1584755" y="5762364"/>
              <a:ext cx="68705" cy="76579"/>
            </a:xfrm>
            <a:custGeom>
              <a:avLst/>
              <a:gdLst>
                <a:gd name="connsiteX0" fmla="*/ 19446 w 83603"/>
                <a:gd name="connsiteY0" fmla="*/ 83407 h 83426"/>
                <a:gd name="connsiteX1" fmla="*/ 32971 w 83603"/>
                <a:gd name="connsiteY1" fmla="*/ 77787 h 83426"/>
                <a:gd name="connsiteX2" fmla="*/ 80025 w 83603"/>
                <a:gd name="connsiteY2" fmla="*/ 30162 h 83426"/>
                <a:gd name="connsiteX3" fmla="*/ 75664 w 83603"/>
                <a:gd name="connsiteY3" fmla="*/ 3577 h 83426"/>
                <a:gd name="connsiteX4" fmla="*/ 53164 w 83603"/>
                <a:gd name="connsiteY4" fmla="*/ 3778 h 83426"/>
                <a:gd name="connsiteX5" fmla="*/ 5539 w 83603"/>
                <a:gd name="connsiteY5" fmla="*/ 51403 h 83426"/>
                <a:gd name="connsiteX6" fmla="*/ 5539 w 83603"/>
                <a:gd name="connsiteY6" fmla="*/ 78264 h 83426"/>
                <a:gd name="connsiteX7" fmla="*/ 19446 w 83603"/>
                <a:gd name="connsiteY7" fmla="*/ 83407 h 83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603" h="83426">
                  <a:moveTo>
                    <a:pt x="19446" y="83407"/>
                  </a:moveTo>
                  <a:cubicBezTo>
                    <a:pt x="24523" y="83411"/>
                    <a:pt x="29392" y="81388"/>
                    <a:pt x="32971" y="77787"/>
                  </a:cubicBezTo>
                  <a:lnTo>
                    <a:pt x="80025" y="30162"/>
                  </a:lnTo>
                  <a:cubicBezTo>
                    <a:pt x="86162" y="21617"/>
                    <a:pt x="84210" y="9714"/>
                    <a:pt x="75664" y="3577"/>
                  </a:cubicBezTo>
                  <a:cubicBezTo>
                    <a:pt x="68922" y="-1265"/>
                    <a:pt x="59819" y="-1184"/>
                    <a:pt x="53164" y="3778"/>
                  </a:cubicBezTo>
                  <a:lnTo>
                    <a:pt x="5539" y="51403"/>
                  </a:lnTo>
                  <a:cubicBezTo>
                    <a:pt x="-1846" y="58834"/>
                    <a:pt x="-1846" y="70833"/>
                    <a:pt x="5539" y="78264"/>
                  </a:cubicBezTo>
                  <a:cubicBezTo>
                    <a:pt x="9290" y="81786"/>
                    <a:pt x="14306" y="83641"/>
                    <a:pt x="19446" y="83407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Hình tự do: Hình 104">
              <a:extLst>
                <a:ext uri="{FF2B5EF4-FFF2-40B4-BE49-F238E27FC236}">
                  <a16:creationId xmlns:a16="http://schemas.microsoft.com/office/drawing/2014/main" id="{FA5D656F-D591-B25E-1032-B86220FE6A88}"/>
                </a:ext>
              </a:extLst>
            </p:cNvPr>
            <p:cNvSpPr/>
            <p:nvPr/>
          </p:nvSpPr>
          <p:spPr>
            <a:xfrm>
              <a:off x="958938" y="5985287"/>
              <a:ext cx="86105" cy="34973"/>
            </a:xfrm>
            <a:custGeom>
              <a:avLst/>
              <a:gdLst>
                <a:gd name="connsiteX0" fmla="*/ 85725 w 104775"/>
                <a:gd name="connsiteY0" fmla="*/ 0 h 38100"/>
                <a:gd name="connsiteX1" fmla="*/ 19050 w 104775"/>
                <a:gd name="connsiteY1" fmla="*/ 0 h 38100"/>
                <a:gd name="connsiteX2" fmla="*/ 0 w 104775"/>
                <a:gd name="connsiteY2" fmla="*/ 19050 h 38100"/>
                <a:gd name="connsiteX3" fmla="*/ 19050 w 104775"/>
                <a:gd name="connsiteY3" fmla="*/ 38100 h 38100"/>
                <a:gd name="connsiteX4" fmla="*/ 85725 w 104775"/>
                <a:gd name="connsiteY4" fmla="*/ 38100 h 38100"/>
                <a:gd name="connsiteX5" fmla="*/ 104775 w 104775"/>
                <a:gd name="connsiteY5" fmla="*/ 19050 h 38100"/>
                <a:gd name="connsiteX6" fmla="*/ 85725 w 104775"/>
                <a:gd name="connsiteY6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775" h="38100">
                  <a:moveTo>
                    <a:pt x="85725" y="0"/>
                  </a:moveTo>
                  <a:lnTo>
                    <a:pt x="19050" y="0"/>
                  </a:lnTo>
                  <a:cubicBezTo>
                    <a:pt x="8529" y="0"/>
                    <a:pt x="0" y="8529"/>
                    <a:pt x="0" y="19050"/>
                  </a:cubicBezTo>
                  <a:cubicBezTo>
                    <a:pt x="0" y="29571"/>
                    <a:pt x="8529" y="38100"/>
                    <a:pt x="19050" y="38100"/>
                  </a:cubicBezTo>
                  <a:lnTo>
                    <a:pt x="85725" y="38100"/>
                  </a:lnTo>
                  <a:cubicBezTo>
                    <a:pt x="96246" y="38100"/>
                    <a:pt x="104775" y="29571"/>
                    <a:pt x="104775" y="19050"/>
                  </a:cubicBezTo>
                  <a:cubicBezTo>
                    <a:pt x="104775" y="8529"/>
                    <a:pt x="96246" y="0"/>
                    <a:pt x="8572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Hình tự do: Hình 105">
              <a:extLst>
                <a:ext uri="{FF2B5EF4-FFF2-40B4-BE49-F238E27FC236}">
                  <a16:creationId xmlns:a16="http://schemas.microsoft.com/office/drawing/2014/main" id="{7412FB63-0BC2-1289-263D-237EAA182FA1}"/>
                </a:ext>
              </a:extLst>
            </p:cNvPr>
            <p:cNvSpPr/>
            <p:nvPr/>
          </p:nvSpPr>
          <p:spPr>
            <a:xfrm>
              <a:off x="1067520" y="6170285"/>
              <a:ext cx="70059" cy="78689"/>
            </a:xfrm>
            <a:custGeom>
              <a:avLst/>
              <a:gdLst>
                <a:gd name="connsiteX0" fmla="*/ 53808 w 85249"/>
                <a:gd name="connsiteY0" fmla="*/ 4581 h 85725"/>
                <a:gd name="connsiteX1" fmla="*/ 6659 w 85249"/>
                <a:gd name="connsiteY1" fmla="*/ 52206 h 85725"/>
                <a:gd name="connsiteX2" fmla="*/ 4581 w 85249"/>
                <a:gd name="connsiteY2" fmla="*/ 79066 h 85725"/>
                <a:gd name="connsiteX3" fmla="*/ 31442 w 85249"/>
                <a:gd name="connsiteY3" fmla="*/ 81144 h 85725"/>
                <a:gd name="connsiteX4" fmla="*/ 33520 w 85249"/>
                <a:gd name="connsiteY4" fmla="*/ 79066 h 85725"/>
                <a:gd name="connsiteX5" fmla="*/ 80669 w 85249"/>
                <a:gd name="connsiteY5" fmla="*/ 31441 h 85725"/>
                <a:gd name="connsiteX6" fmla="*/ 78590 w 85249"/>
                <a:gd name="connsiteY6" fmla="*/ 4581 h 85725"/>
                <a:gd name="connsiteX7" fmla="*/ 53808 w 85249"/>
                <a:gd name="connsiteY7" fmla="*/ 4581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249" h="85725">
                  <a:moveTo>
                    <a:pt x="53808" y="4581"/>
                  </a:moveTo>
                  <a:lnTo>
                    <a:pt x="6659" y="52206"/>
                  </a:lnTo>
                  <a:cubicBezTo>
                    <a:pt x="-1332" y="59049"/>
                    <a:pt x="-2263" y="71075"/>
                    <a:pt x="4581" y="79066"/>
                  </a:cubicBezTo>
                  <a:cubicBezTo>
                    <a:pt x="11425" y="87058"/>
                    <a:pt x="23451" y="87987"/>
                    <a:pt x="31442" y="81144"/>
                  </a:cubicBezTo>
                  <a:cubicBezTo>
                    <a:pt x="32187" y="80506"/>
                    <a:pt x="32882" y="79811"/>
                    <a:pt x="33520" y="79066"/>
                  </a:cubicBezTo>
                  <a:lnTo>
                    <a:pt x="80669" y="31441"/>
                  </a:lnTo>
                  <a:cubicBezTo>
                    <a:pt x="87512" y="23450"/>
                    <a:pt x="86582" y="11424"/>
                    <a:pt x="78590" y="4581"/>
                  </a:cubicBezTo>
                  <a:cubicBezTo>
                    <a:pt x="71459" y="-1527"/>
                    <a:pt x="60941" y="-1527"/>
                    <a:pt x="53808" y="4581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Hình tự do: Hình 106">
              <a:extLst>
                <a:ext uri="{FF2B5EF4-FFF2-40B4-BE49-F238E27FC236}">
                  <a16:creationId xmlns:a16="http://schemas.microsoft.com/office/drawing/2014/main" id="{C8431805-DC51-029B-A8FD-8B2EDAD039BE}"/>
                </a:ext>
              </a:extLst>
            </p:cNvPr>
            <p:cNvSpPr/>
            <p:nvPr/>
          </p:nvSpPr>
          <p:spPr>
            <a:xfrm>
              <a:off x="1585053" y="6165400"/>
              <a:ext cx="71945" cy="80434"/>
            </a:xfrm>
            <a:custGeom>
              <a:avLst/>
              <a:gdLst>
                <a:gd name="connsiteX0" fmla="*/ 33190 w 87546"/>
                <a:gd name="connsiteY0" fmla="*/ 6283 h 87626"/>
                <a:gd name="connsiteX1" fmla="*/ 6283 w 87546"/>
                <a:gd name="connsiteY1" fmla="*/ 4911 h 87626"/>
                <a:gd name="connsiteX2" fmla="*/ 4911 w 87546"/>
                <a:gd name="connsiteY2" fmla="*/ 31817 h 87626"/>
                <a:gd name="connsiteX3" fmla="*/ 6234 w 87546"/>
                <a:gd name="connsiteY3" fmla="*/ 33144 h 87626"/>
                <a:gd name="connsiteX4" fmla="*/ 53859 w 87546"/>
                <a:gd name="connsiteY4" fmla="*/ 80769 h 87626"/>
                <a:gd name="connsiteX5" fmla="*/ 80689 w 87546"/>
                <a:gd name="connsiteY5" fmla="*/ 83213 h 87626"/>
                <a:gd name="connsiteX6" fmla="*/ 83133 w 87546"/>
                <a:gd name="connsiteY6" fmla="*/ 56384 h 87626"/>
                <a:gd name="connsiteX7" fmla="*/ 80052 w 87546"/>
                <a:gd name="connsiteY7" fmla="*/ 53432 h 87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546" h="87626">
                  <a:moveTo>
                    <a:pt x="33190" y="6283"/>
                  </a:moveTo>
                  <a:cubicBezTo>
                    <a:pt x="26139" y="-1525"/>
                    <a:pt x="14093" y="-2140"/>
                    <a:pt x="6283" y="4911"/>
                  </a:cubicBezTo>
                  <a:cubicBezTo>
                    <a:pt x="-1525" y="11961"/>
                    <a:pt x="-2140" y="24007"/>
                    <a:pt x="4911" y="31817"/>
                  </a:cubicBezTo>
                  <a:cubicBezTo>
                    <a:pt x="5330" y="32280"/>
                    <a:pt x="5772" y="32724"/>
                    <a:pt x="6234" y="33144"/>
                  </a:cubicBezTo>
                  <a:lnTo>
                    <a:pt x="53859" y="80769"/>
                  </a:lnTo>
                  <a:cubicBezTo>
                    <a:pt x="60593" y="88853"/>
                    <a:pt x="72605" y="89947"/>
                    <a:pt x="80689" y="83213"/>
                  </a:cubicBezTo>
                  <a:cubicBezTo>
                    <a:pt x="88773" y="76480"/>
                    <a:pt x="89866" y="64468"/>
                    <a:pt x="83133" y="56384"/>
                  </a:cubicBezTo>
                  <a:cubicBezTo>
                    <a:pt x="82219" y="55288"/>
                    <a:pt x="81187" y="54298"/>
                    <a:pt x="80052" y="5343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Hình tự do: Hình 107">
              <a:extLst>
                <a:ext uri="{FF2B5EF4-FFF2-40B4-BE49-F238E27FC236}">
                  <a16:creationId xmlns:a16="http://schemas.microsoft.com/office/drawing/2014/main" id="{F234F59C-FC00-1CC0-309E-57E7AC720474}"/>
                </a:ext>
              </a:extLst>
            </p:cNvPr>
            <p:cNvSpPr/>
            <p:nvPr/>
          </p:nvSpPr>
          <p:spPr>
            <a:xfrm>
              <a:off x="1674919" y="5984675"/>
              <a:ext cx="86105" cy="34973"/>
            </a:xfrm>
            <a:custGeom>
              <a:avLst/>
              <a:gdLst>
                <a:gd name="connsiteX0" fmla="*/ 85725 w 104775"/>
                <a:gd name="connsiteY0" fmla="*/ 0 h 38100"/>
                <a:gd name="connsiteX1" fmla="*/ 19050 w 104775"/>
                <a:gd name="connsiteY1" fmla="*/ 0 h 38100"/>
                <a:gd name="connsiteX2" fmla="*/ 0 w 104775"/>
                <a:gd name="connsiteY2" fmla="*/ 19050 h 38100"/>
                <a:gd name="connsiteX3" fmla="*/ 19050 w 104775"/>
                <a:gd name="connsiteY3" fmla="*/ 38100 h 38100"/>
                <a:gd name="connsiteX4" fmla="*/ 85725 w 104775"/>
                <a:gd name="connsiteY4" fmla="*/ 38100 h 38100"/>
                <a:gd name="connsiteX5" fmla="*/ 104775 w 104775"/>
                <a:gd name="connsiteY5" fmla="*/ 19050 h 38100"/>
                <a:gd name="connsiteX6" fmla="*/ 85725 w 104775"/>
                <a:gd name="connsiteY6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775" h="38100">
                  <a:moveTo>
                    <a:pt x="85725" y="0"/>
                  </a:moveTo>
                  <a:lnTo>
                    <a:pt x="19050" y="0"/>
                  </a:lnTo>
                  <a:cubicBezTo>
                    <a:pt x="8529" y="0"/>
                    <a:pt x="0" y="8529"/>
                    <a:pt x="0" y="19050"/>
                  </a:cubicBezTo>
                  <a:cubicBezTo>
                    <a:pt x="0" y="29571"/>
                    <a:pt x="8529" y="38100"/>
                    <a:pt x="19050" y="38100"/>
                  </a:cubicBezTo>
                  <a:lnTo>
                    <a:pt x="85725" y="38100"/>
                  </a:lnTo>
                  <a:cubicBezTo>
                    <a:pt x="96246" y="38100"/>
                    <a:pt x="104775" y="29571"/>
                    <a:pt x="104775" y="19050"/>
                  </a:cubicBezTo>
                  <a:cubicBezTo>
                    <a:pt x="104775" y="8529"/>
                    <a:pt x="96246" y="0"/>
                    <a:pt x="8572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9D67E110-8632-DAEE-8A13-52071ACFA87A}"/>
              </a:ext>
            </a:extLst>
          </p:cNvPr>
          <p:cNvGrpSpPr/>
          <p:nvPr/>
        </p:nvGrpSpPr>
        <p:grpSpPr>
          <a:xfrm>
            <a:off x="3528568" y="4268957"/>
            <a:ext cx="7164747" cy="849362"/>
            <a:chOff x="4294834" y="1171791"/>
            <a:chExt cx="8129595" cy="1006896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008B6C58-DDC8-67BC-C8E4-BE7A8446CC20}"/>
                </a:ext>
              </a:extLst>
            </p:cNvPr>
            <p:cNvSpPr/>
            <p:nvPr/>
          </p:nvSpPr>
          <p:spPr>
            <a:xfrm>
              <a:off x="4294834" y="1171791"/>
              <a:ext cx="984770" cy="1006896"/>
            </a:xfrm>
            <a:prstGeom prst="ellipse">
              <a:avLst/>
            </a:prstGeom>
            <a:solidFill>
              <a:srgbClr val="A8C362">
                <a:lumMod val="20000"/>
                <a:lumOff val="80000"/>
                <a:alpha val="62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9BA3F7D9-EBF1-8EC6-1A6A-DFEEBE9E795C}"/>
                </a:ext>
              </a:extLst>
            </p:cNvPr>
            <p:cNvSpPr/>
            <p:nvPr/>
          </p:nvSpPr>
          <p:spPr>
            <a:xfrm>
              <a:off x="5335306" y="1191302"/>
              <a:ext cx="7089123" cy="474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endParaRPr>
            </a:p>
          </p:txBody>
        </p:sp>
        <p:pic>
          <p:nvPicPr>
            <p:cNvPr id="104" name="Graphic 103" descr="Download from cloud with solid fill">
              <a:extLst>
                <a:ext uri="{FF2B5EF4-FFF2-40B4-BE49-F238E27FC236}">
                  <a16:creationId xmlns:a16="http://schemas.microsoft.com/office/drawing/2014/main" id="{51288149-136D-9156-F9D3-26976FE85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582463" y="1459861"/>
              <a:ext cx="425526" cy="425526"/>
            </a:xfrm>
            <a:prstGeom prst="rect">
              <a:avLst/>
            </a:prstGeom>
          </p:spPr>
        </p:pic>
      </p:grpSp>
      <p:sp>
        <p:nvSpPr>
          <p:cNvPr id="105" name="Freeform 8">
            <a:extLst>
              <a:ext uri="{FF2B5EF4-FFF2-40B4-BE49-F238E27FC236}">
                <a16:creationId xmlns:a16="http://schemas.microsoft.com/office/drawing/2014/main" id="{D1477B6C-1973-E581-0307-3493CC9A304F}"/>
              </a:ext>
            </a:extLst>
          </p:cNvPr>
          <p:cNvSpPr/>
          <p:nvPr/>
        </p:nvSpPr>
        <p:spPr>
          <a:xfrm>
            <a:off x="10744612" y="50514"/>
            <a:ext cx="1407750" cy="1364264"/>
          </a:xfrm>
          <a:custGeom>
            <a:avLst/>
            <a:gdLst/>
            <a:ahLst/>
            <a:cxnLst/>
            <a:rect l="l" t="t" r="r" b="b"/>
            <a:pathLst>
              <a:path w="4497674" h="4114800">
                <a:moveTo>
                  <a:pt x="0" y="0"/>
                </a:moveTo>
                <a:lnTo>
                  <a:pt x="4497674" y="0"/>
                </a:lnTo>
                <a:lnTo>
                  <a:pt x="44976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E0F6E5FD-DD30-2318-EFF2-61AC4D4E64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856" y="1658508"/>
            <a:ext cx="7617307" cy="4332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4FCC183-DFA3-132F-EE22-77EAF5658AC2}"/>
              </a:ext>
            </a:extLst>
          </p:cNvPr>
          <p:cNvSpPr/>
          <p:nvPr/>
        </p:nvSpPr>
        <p:spPr>
          <a:xfrm>
            <a:off x="5600939" y="6251123"/>
            <a:ext cx="4170382" cy="40316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7357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099534-6EDE-320F-D716-40C8C1403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E0372E7-472C-4D29-7AA8-29069DAA9A23}"/>
              </a:ext>
            </a:extLst>
          </p:cNvPr>
          <p:cNvSpPr/>
          <p:nvPr/>
        </p:nvSpPr>
        <p:spPr>
          <a:xfrm>
            <a:off x="41210" y="12859"/>
            <a:ext cx="2442183" cy="6857640"/>
          </a:xfrm>
          <a:prstGeom prst="roundRect">
            <a:avLst>
              <a:gd name="adj" fmla="val 0"/>
            </a:avLst>
          </a:prstGeom>
          <a:solidFill>
            <a:srgbClr val="F478A7"/>
          </a:solidFill>
          <a:ln>
            <a:noFill/>
          </a:ln>
          <a:effectLst>
            <a:outerShdw blurRad="127000" dist="127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3D3962-9F94-134A-BE1E-52097E2D581C}"/>
              </a:ext>
            </a:extLst>
          </p:cNvPr>
          <p:cNvSpPr txBox="1"/>
          <p:nvPr/>
        </p:nvSpPr>
        <p:spPr>
          <a:xfrm>
            <a:off x="-7086" y="1318021"/>
            <a:ext cx="247688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Arial" panose="020B0604020202020204" pitchFamily="34" charset="0"/>
              </a:rPr>
              <a:t>PHẦN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Arial" panose="020B0604020202020204" pitchFamily="34" charset="0"/>
              </a:rPr>
              <a:t>MỞ</a:t>
            </a:r>
            <a:endParaRPr 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Black" panose="02000000000000000000" pitchFamily="2" charset="0"/>
              <a:ea typeface="Roboto Black" panose="02000000000000000000" pitchFamily="2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Arial" panose="020B0604020202020204" pitchFamily="34" charset="0"/>
              </a:rPr>
              <a:t>ĐẦU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A952993C-72A6-5FAD-9184-FF774DC0456B}"/>
              </a:ext>
            </a:extLst>
          </p:cNvPr>
          <p:cNvSpPr txBox="1"/>
          <p:nvPr/>
        </p:nvSpPr>
        <p:spPr>
          <a:xfrm>
            <a:off x="856626" y="0"/>
            <a:ext cx="8232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I.</a:t>
            </a:r>
          </a:p>
        </p:txBody>
      </p:sp>
      <p:grpSp>
        <p:nvGrpSpPr>
          <p:cNvPr id="41" name="Nhóm 1">
            <a:extLst>
              <a:ext uri="{FF2B5EF4-FFF2-40B4-BE49-F238E27FC236}">
                <a16:creationId xmlns:a16="http://schemas.microsoft.com/office/drawing/2014/main" id="{80EA3CA3-66AB-B624-8F2B-1D24FF97834C}"/>
              </a:ext>
            </a:extLst>
          </p:cNvPr>
          <p:cNvGrpSpPr/>
          <p:nvPr/>
        </p:nvGrpSpPr>
        <p:grpSpPr>
          <a:xfrm>
            <a:off x="568054" y="5743140"/>
            <a:ext cx="1024822" cy="754800"/>
            <a:chOff x="958938" y="5657417"/>
            <a:chExt cx="802086" cy="754800"/>
          </a:xfrm>
        </p:grpSpPr>
        <p:sp>
          <p:nvSpPr>
            <p:cNvPr id="42" name="Hình tự do: Hình 97">
              <a:extLst>
                <a:ext uri="{FF2B5EF4-FFF2-40B4-BE49-F238E27FC236}">
                  <a16:creationId xmlns:a16="http://schemas.microsoft.com/office/drawing/2014/main" id="{93FE0D98-24F1-D183-B08D-1FA4AE00664B}"/>
                </a:ext>
              </a:extLst>
            </p:cNvPr>
            <p:cNvSpPr/>
            <p:nvPr/>
          </p:nvSpPr>
          <p:spPr>
            <a:xfrm>
              <a:off x="1269988" y="5905549"/>
              <a:ext cx="179253" cy="198995"/>
            </a:xfrm>
            <a:custGeom>
              <a:avLst/>
              <a:gdLst>
                <a:gd name="connsiteX0" fmla="*/ 187547 w 218122"/>
                <a:gd name="connsiteY0" fmla="*/ 64675 h 216788"/>
                <a:gd name="connsiteX1" fmla="*/ 195644 w 218122"/>
                <a:gd name="connsiteY1" fmla="*/ 40672 h 216788"/>
                <a:gd name="connsiteX2" fmla="*/ 177355 w 218122"/>
                <a:gd name="connsiteY2" fmla="*/ 22384 h 216788"/>
                <a:gd name="connsiteX3" fmla="*/ 153353 w 218122"/>
                <a:gd name="connsiteY3" fmla="*/ 30480 h 216788"/>
                <a:gd name="connsiteX4" fmla="*/ 133541 w 218122"/>
                <a:gd name="connsiteY4" fmla="*/ 22384 h 216788"/>
                <a:gd name="connsiteX5" fmla="*/ 122301 w 218122"/>
                <a:gd name="connsiteY5" fmla="*/ 0 h 216788"/>
                <a:gd name="connsiteX6" fmla="*/ 96774 w 218122"/>
                <a:gd name="connsiteY6" fmla="*/ 0 h 216788"/>
                <a:gd name="connsiteX7" fmla="*/ 85439 w 218122"/>
                <a:gd name="connsiteY7" fmla="*/ 22479 h 216788"/>
                <a:gd name="connsiteX8" fmla="*/ 65532 w 218122"/>
                <a:gd name="connsiteY8" fmla="*/ 30575 h 216788"/>
                <a:gd name="connsiteX9" fmla="*/ 41529 w 218122"/>
                <a:gd name="connsiteY9" fmla="*/ 22479 h 216788"/>
                <a:gd name="connsiteX10" fmla="*/ 23241 w 218122"/>
                <a:gd name="connsiteY10" fmla="*/ 40767 h 216788"/>
                <a:gd name="connsiteX11" fmla="*/ 30861 w 218122"/>
                <a:gd name="connsiteY11" fmla="*/ 64770 h 216788"/>
                <a:gd name="connsiteX12" fmla="*/ 22479 w 218122"/>
                <a:gd name="connsiteY12" fmla="*/ 84582 h 216788"/>
                <a:gd name="connsiteX13" fmla="*/ 0 w 218122"/>
                <a:gd name="connsiteY13" fmla="*/ 95821 h 216788"/>
                <a:gd name="connsiteX14" fmla="*/ 0 w 218122"/>
                <a:gd name="connsiteY14" fmla="*/ 120968 h 216788"/>
                <a:gd name="connsiteX15" fmla="*/ 22479 w 218122"/>
                <a:gd name="connsiteY15" fmla="*/ 132302 h 216788"/>
                <a:gd name="connsiteX16" fmla="*/ 30575 w 218122"/>
                <a:gd name="connsiteY16" fmla="*/ 152114 h 216788"/>
                <a:gd name="connsiteX17" fmla="*/ 22479 w 218122"/>
                <a:gd name="connsiteY17" fmla="*/ 176117 h 216788"/>
                <a:gd name="connsiteX18" fmla="*/ 41529 w 218122"/>
                <a:gd name="connsiteY18" fmla="*/ 194405 h 216788"/>
                <a:gd name="connsiteX19" fmla="*/ 65532 w 218122"/>
                <a:gd name="connsiteY19" fmla="*/ 186214 h 216788"/>
                <a:gd name="connsiteX20" fmla="*/ 85344 w 218122"/>
                <a:gd name="connsiteY20" fmla="*/ 194405 h 216788"/>
                <a:gd name="connsiteX21" fmla="*/ 96583 w 218122"/>
                <a:gd name="connsiteY21" fmla="*/ 216789 h 216788"/>
                <a:gd name="connsiteX22" fmla="*/ 122111 w 218122"/>
                <a:gd name="connsiteY22" fmla="*/ 216789 h 216788"/>
                <a:gd name="connsiteX23" fmla="*/ 133445 w 218122"/>
                <a:gd name="connsiteY23" fmla="*/ 194786 h 216788"/>
                <a:gd name="connsiteX24" fmla="*/ 152972 w 218122"/>
                <a:gd name="connsiteY24" fmla="*/ 186880 h 216788"/>
                <a:gd name="connsiteX25" fmla="*/ 176879 w 218122"/>
                <a:gd name="connsiteY25" fmla="*/ 195072 h 216788"/>
                <a:gd name="connsiteX26" fmla="*/ 195167 w 218122"/>
                <a:gd name="connsiteY26" fmla="*/ 176689 h 216788"/>
                <a:gd name="connsiteX27" fmla="*/ 187071 w 218122"/>
                <a:gd name="connsiteY27" fmla="*/ 152781 h 216788"/>
                <a:gd name="connsiteX28" fmla="*/ 195739 w 218122"/>
                <a:gd name="connsiteY28" fmla="*/ 132874 h 216788"/>
                <a:gd name="connsiteX29" fmla="*/ 218123 w 218122"/>
                <a:gd name="connsiteY29" fmla="*/ 121634 h 216788"/>
                <a:gd name="connsiteX30" fmla="*/ 218123 w 218122"/>
                <a:gd name="connsiteY30" fmla="*/ 95821 h 216788"/>
                <a:gd name="connsiteX31" fmla="*/ 195644 w 218122"/>
                <a:gd name="connsiteY31" fmla="*/ 84487 h 216788"/>
                <a:gd name="connsiteX32" fmla="*/ 187547 w 218122"/>
                <a:gd name="connsiteY32" fmla="*/ 64675 h 216788"/>
                <a:gd name="connsiteX33" fmla="*/ 109442 w 218122"/>
                <a:gd name="connsiteY33" fmla="*/ 146875 h 216788"/>
                <a:gd name="connsiteX34" fmla="*/ 71342 w 218122"/>
                <a:gd name="connsiteY34" fmla="*/ 108775 h 216788"/>
                <a:gd name="connsiteX35" fmla="*/ 109442 w 218122"/>
                <a:gd name="connsiteY35" fmla="*/ 70675 h 216788"/>
                <a:gd name="connsiteX36" fmla="*/ 147542 w 218122"/>
                <a:gd name="connsiteY36" fmla="*/ 108775 h 216788"/>
                <a:gd name="connsiteX37" fmla="*/ 109442 w 218122"/>
                <a:gd name="connsiteY37" fmla="*/ 146875 h 216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18122" h="216788">
                  <a:moveTo>
                    <a:pt x="187547" y="64675"/>
                  </a:moveTo>
                  <a:lnTo>
                    <a:pt x="195644" y="40672"/>
                  </a:lnTo>
                  <a:lnTo>
                    <a:pt x="177355" y="22384"/>
                  </a:lnTo>
                  <a:lnTo>
                    <a:pt x="153353" y="30480"/>
                  </a:lnTo>
                  <a:cubicBezTo>
                    <a:pt x="147113" y="26964"/>
                    <a:pt x="140457" y="24244"/>
                    <a:pt x="133541" y="22384"/>
                  </a:cubicBezTo>
                  <a:lnTo>
                    <a:pt x="122301" y="0"/>
                  </a:lnTo>
                  <a:lnTo>
                    <a:pt x="96774" y="0"/>
                  </a:lnTo>
                  <a:lnTo>
                    <a:pt x="85439" y="22479"/>
                  </a:lnTo>
                  <a:cubicBezTo>
                    <a:pt x="78498" y="24356"/>
                    <a:pt x="71813" y="27075"/>
                    <a:pt x="65532" y="30575"/>
                  </a:cubicBezTo>
                  <a:lnTo>
                    <a:pt x="41529" y="22479"/>
                  </a:lnTo>
                  <a:lnTo>
                    <a:pt x="23241" y="40767"/>
                  </a:lnTo>
                  <a:lnTo>
                    <a:pt x="30861" y="64770"/>
                  </a:lnTo>
                  <a:cubicBezTo>
                    <a:pt x="27206" y="70976"/>
                    <a:pt x="24388" y="77637"/>
                    <a:pt x="22479" y="84582"/>
                  </a:cubicBezTo>
                  <a:lnTo>
                    <a:pt x="0" y="95821"/>
                  </a:lnTo>
                  <a:lnTo>
                    <a:pt x="0" y="120968"/>
                  </a:lnTo>
                  <a:lnTo>
                    <a:pt x="22479" y="132302"/>
                  </a:lnTo>
                  <a:cubicBezTo>
                    <a:pt x="24332" y="139221"/>
                    <a:pt x="27052" y="145878"/>
                    <a:pt x="30575" y="152114"/>
                  </a:cubicBezTo>
                  <a:lnTo>
                    <a:pt x="22479" y="176117"/>
                  </a:lnTo>
                  <a:lnTo>
                    <a:pt x="41529" y="194405"/>
                  </a:lnTo>
                  <a:lnTo>
                    <a:pt x="65532" y="186214"/>
                  </a:lnTo>
                  <a:cubicBezTo>
                    <a:pt x="71767" y="189763"/>
                    <a:pt x="78423" y="192515"/>
                    <a:pt x="85344" y="194405"/>
                  </a:cubicBezTo>
                  <a:lnTo>
                    <a:pt x="96583" y="216789"/>
                  </a:lnTo>
                  <a:lnTo>
                    <a:pt x="122111" y="216789"/>
                  </a:lnTo>
                  <a:lnTo>
                    <a:pt x="133445" y="194786"/>
                  </a:lnTo>
                  <a:cubicBezTo>
                    <a:pt x="140245" y="192937"/>
                    <a:pt x="146800" y="190283"/>
                    <a:pt x="152972" y="186880"/>
                  </a:cubicBezTo>
                  <a:lnTo>
                    <a:pt x="176879" y="195072"/>
                  </a:lnTo>
                  <a:lnTo>
                    <a:pt x="195167" y="176689"/>
                  </a:lnTo>
                  <a:lnTo>
                    <a:pt x="187071" y="152781"/>
                  </a:lnTo>
                  <a:cubicBezTo>
                    <a:pt x="190710" y="146497"/>
                    <a:pt x="193618" y="139818"/>
                    <a:pt x="195739" y="132874"/>
                  </a:cubicBezTo>
                  <a:lnTo>
                    <a:pt x="218123" y="121634"/>
                  </a:lnTo>
                  <a:lnTo>
                    <a:pt x="218123" y="95821"/>
                  </a:lnTo>
                  <a:lnTo>
                    <a:pt x="195644" y="84487"/>
                  </a:lnTo>
                  <a:cubicBezTo>
                    <a:pt x="193825" y="77556"/>
                    <a:pt x="191103" y="70896"/>
                    <a:pt x="187547" y="64675"/>
                  </a:cubicBezTo>
                  <a:close/>
                  <a:moveTo>
                    <a:pt x="109442" y="146875"/>
                  </a:moveTo>
                  <a:cubicBezTo>
                    <a:pt x="88401" y="146875"/>
                    <a:pt x="71342" y="129817"/>
                    <a:pt x="71342" y="108775"/>
                  </a:cubicBezTo>
                  <a:cubicBezTo>
                    <a:pt x="71342" y="87734"/>
                    <a:pt x="88401" y="70675"/>
                    <a:pt x="109442" y="70675"/>
                  </a:cubicBezTo>
                  <a:cubicBezTo>
                    <a:pt x="130356" y="70982"/>
                    <a:pt x="147236" y="87861"/>
                    <a:pt x="147542" y="108775"/>
                  </a:cubicBezTo>
                  <a:cubicBezTo>
                    <a:pt x="147542" y="129817"/>
                    <a:pt x="130484" y="146875"/>
                    <a:pt x="109442" y="14687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Hình tự do: Hình 98">
              <a:extLst>
                <a:ext uri="{FF2B5EF4-FFF2-40B4-BE49-F238E27FC236}">
                  <a16:creationId xmlns:a16="http://schemas.microsoft.com/office/drawing/2014/main" id="{12F335D7-CECE-9426-10DA-EE599E925DBF}"/>
                </a:ext>
              </a:extLst>
            </p:cNvPr>
            <p:cNvSpPr/>
            <p:nvPr/>
          </p:nvSpPr>
          <p:spPr>
            <a:xfrm>
              <a:off x="1271225" y="6276348"/>
              <a:ext cx="177301" cy="50448"/>
            </a:xfrm>
            <a:custGeom>
              <a:avLst/>
              <a:gdLst>
                <a:gd name="connsiteX0" fmla="*/ 189835 w 215744"/>
                <a:gd name="connsiteY0" fmla="*/ 0 h 54959"/>
                <a:gd name="connsiteX1" fmla="*/ 25910 w 215744"/>
                <a:gd name="connsiteY1" fmla="*/ 0 h 54959"/>
                <a:gd name="connsiteX2" fmla="*/ 48 w 215744"/>
                <a:gd name="connsiteY2" fmla="*/ 29098 h 54959"/>
                <a:gd name="connsiteX3" fmla="*/ 25910 w 215744"/>
                <a:gd name="connsiteY3" fmla="*/ 54959 h 54959"/>
                <a:gd name="connsiteX4" fmla="*/ 189835 w 215744"/>
                <a:gd name="connsiteY4" fmla="*/ 54959 h 54959"/>
                <a:gd name="connsiteX5" fmla="*/ 215696 w 215744"/>
                <a:gd name="connsiteY5" fmla="*/ 25861 h 54959"/>
                <a:gd name="connsiteX6" fmla="*/ 189835 w 215744"/>
                <a:gd name="connsiteY6" fmla="*/ 0 h 54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5744" h="54959">
                  <a:moveTo>
                    <a:pt x="189835" y="0"/>
                  </a:moveTo>
                  <a:lnTo>
                    <a:pt x="25910" y="0"/>
                  </a:lnTo>
                  <a:cubicBezTo>
                    <a:pt x="10734" y="894"/>
                    <a:pt x="-845" y="13922"/>
                    <a:pt x="48" y="29098"/>
                  </a:cubicBezTo>
                  <a:cubicBezTo>
                    <a:pt x="869" y="43027"/>
                    <a:pt x="11981" y="54139"/>
                    <a:pt x="25910" y="54959"/>
                  </a:cubicBezTo>
                  <a:lnTo>
                    <a:pt x="189835" y="54959"/>
                  </a:lnTo>
                  <a:cubicBezTo>
                    <a:pt x="205011" y="54065"/>
                    <a:pt x="216590" y="41037"/>
                    <a:pt x="215696" y="25861"/>
                  </a:cubicBezTo>
                  <a:cubicBezTo>
                    <a:pt x="214875" y="11932"/>
                    <a:pt x="203763" y="820"/>
                    <a:pt x="18983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Hình tự do: Hình 99">
              <a:extLst>
                <a:ext uri="{FF2B5EF4-FFF2-40B4-BE49-F238E27FC236}">
                  <a16:creationId xmlns:a16="http://schemas.microsoft.com/office/drawing/2014/main" id="{08FAF8CA-D399-DEC0-125C-D20E2DEAD130}"/>
                </a:ext>
              </a:extLst>
            </p:cNvPr>
            <p:cNvSpPr/>
            <p:nvPr/>
          </p:nvSpPr>
          <p:spPr>
            <a:xfrm>
              <a:off x="1310993" y="6361769"/>
              <a:ext cx="97768" cy="50448"/>
            </a:xfrm>
            <a:custGeom>
              <a:avLst/>
              <a:gdLst>
                <a:gd name="connsiteX0" fmla="*/ 59531 w 118967"/>
                <a:gd name="connsiteY0" fmla="*/ 54959 h 54959"/>
                <a:gd name="connsiteX1" fmla="*/ 118967 w 118967"/>
                <a:gd name="connsiteY1" fmla="*/ 0 h 54959"/>
                <a:gd name="connsiteX2" fmla="*/ 0 w 118967"/>
                <a:gd name="connsiteY2" fmla="*/ 0 h 54959"/>
                <a:gd name="connsiteX3" fmla="*/ 59531 w 118967"/>
                <a:gd name="connsiteY3" fmla="*/ 54959 h 54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967" h="54959">
                  <a:moveTo>
                    <a:pt x="59531" y="54959"/>
                  </a:moveTo>
                  <a:cubicBezTo>
                    <a:pt x="90631" y="54910"/>
                    <a:pt x="116487" y="31001"/>
                    <a:pt x="118967" y="0"/>
                  </a:cubicBezTo>
                  <a:lnTo>
                    <a:pt x="0" y="0"/>
                  </a:lnTo>
                  <a:cubicBezTo>
                    <a:pt x="2527" y="31016"/>
                    <a:pt x="28413" y="54914"/>
                    <a:pt x="59531" y="54959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Hình tự do: Hình 100">
              <a:extLst>
                <a:ext uri="{FF2B5EF4-FFF2-40B4-BE49-F238E27FC236}">
                  <a16:creationId xmlns:a16="http://schemas.microsoft.com/office/drawing/2014/main" id="{B0AAAD83-20D9-0807-F8D6-0EF135E9DD1C}"/>
                </a:ext>
              </a:extLst>
            </p:cNvPr>
            <p:cNvSpPr/>
            <p:nvPr/>
          </p:nvSpPr>
          <p:spPr>
            <a:xfrm>
              <a:off x="1163923" y="5787865"/>
              <a:ext cx="391386" cy="453510"/>
            </a:xfrm>
            <a:custGeom>
              <a:avLst/>
              <a:gdLst>
                <a:gd name="connsiteX0" fmla="*/ 476250 w 476249"/>
                <a:gd name="connsiteY0" fmla="*/ 243364 h 494061"/>
                <a:gd name="connsiteX1" fmla="*/ 476250 w 476249"/>
                <a:gd name="connsiteY1" fmla="*/ 235172 h 494061"/>
                <a:gd name="connsiteX2" fmla="*/ 238125 w 476249"/>
                <a:gd name="connsiteY2" fmla="*/ 0 h 494061"/>
                <a:gd name="connsiteX3" fmla="*/ 238125 w 476249"/>
                <a:gd name="connsiteY3" fmla="*/ 0 h 494061"/>
                <a:gd name="connsiteX4" fmla="*/ 0 w 476249"/>
                <a:gd name="connsiteY4" fmla="*/ 235172 h 494061"/>
                <a:gd name="connsiteX5" fmla="*/ 0 w 476249"/>
                <a:gd name="connsiteY5" fmla="*/ 243364 h 494061"/>
                <a:gd name="connsiteX6" fmla="*/ 16573 w 476249"/>
                <a:gd name="connsiteY6" fmla="*/ 325755 h 494061"/>
                <a:gd name="connsiteX7" fmla="*/ 57912 w 476249"/>
                <a:gd name="connsiteY7" fmla="*/ 393478 h 494061"/>
                <a:gd name="connsiteX8" fmla="*/ 113633 w 476249"/>
                <a:gd name="connsiteY8" fmla="*/ 483965 h 494061"/>
                <a:gd name="connsiteX9" fmla="*/ 130016 w 476249"/>
                <a:gd name="connsiteY9" fmla="*/ 494062 h 494061"/>
                <a:gd name="connsiteX10" fmla="*/ 346234 w 476249"/>
                <a:gd name="connsiteY10" fmla="*/ 494062 h 494061"/>
                <a:gd name="connsiteX11" fmla="*/ 362617 w 476249"/>
                <a:gd name="connsiteY11" fmla="*/ 483965 h 494061"/>
                <a:gd name="connsiteX12" fmla="*/ 418338 w 476249"/>
                <a:gd name="connsiteY12" fmla="*/ 393478 h 494061"/>
                <a:gd name="connsiteX13" fmla="*/ 459676 w 476249"/>
                <a:gd name="connsiteY13" fmla="*/ 325755 h 494061"/>
                <a:gd name="connsiteX14" fmla="*/ 476250 w 476249"/>
                <a:gd name="connsiteY14" fmla="*/ 243364 h 494061"/>
                <a:gd name="connsiteX15" fmla="*/ 421386 w 476249"/>
                <a:gd name="connsiteY15" fmla="*/ 242507 h 494061"/>
                <a:gd name="connsiteX16" fmla="*/ 408718 w 476249"/>
                <a:gd name="connsiteY16" fmla="*/ 306515 h 494061"/>
                <a:gd name="connsiteX17" fmla="*/ 377857 w 476249"/>
                <a:gd name="connsiteY17" fmla="*/ 356807 h 494061"/>
                <a:gd name="connsiteX18" fmla="*/ 323850 w 476249"/>
                <a:gd name="connsiteY18" fmla="*/ 438912 h 494061"/>
                <a:gd name="connsiteX19" fmla="*/ 152400 w 476249"/>
                <a:gd name="connsiteY19" fmla="*/ 438912 h 494061"/>
                <a:gd name="connsiteX20" fmla="*/ 98870 w 476249"/>
                <a:gd name="connsiteY20" fmla="*/ 356521 h 494061"/>
                <a:gd name="connsiteX21" fmla="*/ 68008 w 476249"/>
                <a:gd name="connsiteY21" fmla="*/ 306229 h 494061"/>
                <a:gd name="connsiteX22" fmla="*/ 54864 w 476249"/>
                <a:gd name="connsiteY22" fmla="*/ 242221 h 494061"/>
                <a:gd name="connsiteX23" fmla="*/ 54864 w 476249"/>
                <a:gd name="connsiteY23" fmla="*/ 235363 h 494061"/>
                <a:gd name="connsiteX24" fmla="*/ 237839 w 476249"/>
                <a:gd name="connsiteY24" fmla="*/ 54388 h 494061"/>
                <a:gd name="connsiteX25" fmla="*/ 237839 w 476249"/>
                <a:gd name="connsiteY25" fmla="*/ 54388 h 494061"/>
                <a:gd name="connsiteX26" fmla="*/ 420814 w 476249"/>
                <a:gd name="connsiteY26" fmla="*/ 235363 h 494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76249" h="494061">
                  <a:moveTo>
                    <a:pt x="476250" y="243364"/>
                  </a:moveTo>
                  <a:lnTo>
                    <a:pt x="476250" y="235172"/>
                  </a:lnTo>
                  <a:cubicBezTo>
                    <a:pt x="473823" y="105160"/>
                    <a:pt x="368157" y="804"/>
                    <a:pt x="238125" y="0"/>
                  </a:cubicBezTo>
                  <a:lnTo>
                    <a:pt x="238125" y="0"/>
                  </a:lnTo>
                  <a:cubicBezTo>
                    <a:pt x="108093" y="804"/>
                    <a:pt x="2427" y="105160"/>
                    <a:pt x="0" y="235172"/>
                  </a:cubicBezTo>
                  <a:lnTo>
                    <a:pt x="0" y="243364"/>
                  </a:lnTo>
                  <a:cubicBezTo>
                    <a:pt x="871" y="271562"/>
                    <a:pt x="6473" y="299414"/>
                    <a:pt x="16573" y="325755"/>
                  </a:cubicBezTo>
                  <a:cubicBezTo>
                    <a:pt x="26214" y="350609"/>
                    <a:pt x="40213" y="373543"/>
                    <a:pt x="57912" y="393478"/>
                  </a:cubicBezTo>
                  <a:cubicBezTo>
                    <a:pt x="79724" y="417195"/>
                    <a:pt x="103537" y="463391"/>
                    <a:pt x="113633" y="483965"/>
                  </a:cubicBezTo>
                  <a:cubicBezTo>
                    <a:pt x="116721" y="490180"/>
                    <a:pt x="123076" y="494096"/>
                    <a:pt x="130016" y="494062"/>
                  </a:cubicBezTo>
                  <a:lnTo>
                    <a:pt x="346234" y="494062"/>
                  </a:lnTo>
                  <a:cubicBezTo>
                    <a:pt x="353174" y="494096"/>
                    <a:pt x="359529" y="490180"/>
                    <a:pt x="362617" y="483965"/>
                  </a:cubicBezTo>
                  <a:cubicBezTo>
                    <a:pt x="372713" y="463391"/>
                    <a:pt x="396526" y="417290"/>
                    <a:pt x="418338" y="393478"/>
                  </a:cubicBezTo>
                  <a:cubicBezTo>
                    <a:pt x="436037" y="373543"/>
                    <a:pt x="450036" y="350609"/>
                    <a:pt x="459676" y="325755"/>
                  </a:cubicBezTo>
                  <a:cubicBezTo>
                    <a:pt x="469777" y="299414"/>
                    <a:pt x="475379" y="271562"/>
                    <a:pt x="476250" y="243364"/>
                  </a:cubicBezTo>
                  <a:close/>
                  <a:moveTo>
                    <a:pt x="421386" y="242507"/>
                  </a:moveTo>
                  <a:cubicBezTo>
                    <a:pt x="420709" y="264394"/>
                    <a:pt x="416429" y="286020"/>
                    <a:pt x="408718" y="306515"/>
                  </a:cubicBezTo>
                  <a:cubicBezTo>
                    <a:pt x="401485" y="324971"/>
                    <a:pt x="391037" y="341999"/>
                    <a:pt x="377857" y="356807"/>
                  </a:cubicBezTo>
                  <a:cubicBezTo>
                    <a:pt x="356714" y="381975"/>
                    <a:pt x="338588" y="409531"/>
                    <a:pt x="323850" y="438912"/>
                  </a:cubicBezTo>
                  <a:lnTo>
                    <a:pt x="152400" y="438912"/>
                  </a:lnTo>
                  <a:cubicBezTo>
                    <a:pt x="137831" y="409455"/>
                    <a:pt x="119864" y="381803"/>
                    <a:pt x="98870" y="356521"/>
                  </a:cubicBezTo>
                  <a:cubicBezTo>
                    <a:pt x="85690" y="341713"/>
                    <a:pt x="75241" y="324685"/>
                    <a:pt x="68008" y="306229"/>
                  </a:cubicBezTo>
                  <a:cubicBezTo>
                    <a:pt x="60135" y="285761"/>
                    <a:pt x="55694" y="264135"/>
                    <a:pt x="54864" y="242221"/>
                  </a:cubicBezTo>
                  <a:lnTo>
                    <a:pt x="54864" y="235363"/>
                  </a:lnTo>
                  <a:cubicBezTo>
                    <a:pt x="56570" y="135350"/>
                    <a:pt x="137813" y="54995"/>
                    <a:pt x="237839" y="54388"/>
                  </a:cubicBezTo>
                  <a:lnTo>
                    <a:pt x="237839" y="54388"/>
                  </a:lnTo>
                  <a:cubicBezTo>
                    <a:pt x="337865" y="54995"/>
                    <a:pt x="419109" y="135350"/>
                    <a:pt x="420814" y="23536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Hình tự do: Hình 101">
              <a:extLst>
                <a:ext uri="{FF2B5EF4-FFF2-40B4-BE49-F238E27FC236}">
                  <a16:creationId xmlns:a16="http://schemas.microsoft.com/office/drawing/2014/main" id="{4DAE57F6-BF60-E75D-6E5B-8739BDD8D668}"/>
                </a:ext>
              </a:extLst>
            </p:cNvPr>
            <p:cNvSpPr/>
            <p:nvPr/>
          </p:nvSpPr>
          <p:spPr>
            <a:xfrm>
              <a:off x="1339884" y="5657417"/>
              <a:ext cx="44046" cy="96175"/>
            </a:xfrm>
            <a:custGeom>
              <a:avLst/>
              <a:gdLst>
                <a:gd name="connsiteX0" fmla="*/ 19050 w 38100"/>
                <a:gd name="connsiteY0" fmla="*/ 104775 h 104775"/>
                <a:gd name="connsiteX1" fmla="*/ 38100 w 38100"/>
                <a:gd name="connsiteY1" fmla="*/ 85725 h 104775"/>
                <a:gd name="connsiteX2" fmla="*/ 38100 w 38100"/>
                <a:gd name="connsiteY2" fmla="*/ 19050 h 104775"/>
                <a:gd name="connsiteX3" fmla="*/ 19050 w 38100"/>
                <a:gd name="connsiteY3" fmla="*/ 0 h 104775"/>
                <a:gd name="connsiteX4" fmla="*/ 0 w 38100"/>
                <a:gd name="connsiteY4" fmla="*/ 19050 h 104775"/>
                <a:gd name="connsiteX5" fmla="*/ 0 w 38100"/>
                <a:gd name="connsiteY5" fmla="*/ 85725 h 104775"/>
                <a:gd name="connsiteX6" fmla="*/ 19050 w 38100"/>
                <a:gd name="connsiteY6" fmla="*/ 104775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 h="104775">
                  <a:moveTo>
                    <a:pt x="19050" y="104775"/>
                  </a:moveTo>
                  <a:cubicBezTo>
                    <a:pt x="29571" y="104775"/>
                    <a:pt x="38100" y="96246"/>
                    <a:pt x="38100" y="85725"/>
                  </a:cubicBezTo>
                  <a:lnTo>
                    <a:pt x="38100" y="19050"/>
                  </a:lnTo>
                  <a:cubicBezTo>
                    <a:pt x="38100" y="8529"/>
                    <a:pt x="29571" y="0"/>
                    <a:pt x="19050" y="0"/>
                  </a:cubicBezTo>
                  <a:cubicBezTo>
                    <a:pt x="8529" y="0"/>
                    <a:pt x="0" y="8529"/>
                    <a:pt x="0" y="19050"/>
                  </a:cubicBezTo>
                  <a:lnTo>
                    <a:pt x="0" y="85725"/>
                  </a:lnTo>
                  <a:cubicBezTo>
                    <a:pt x="0" y="96246"/>
                    <a:pt x="8529" y="104775"/>
                    <a:pt x="19050" y="10477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Hình tự do: Hình 102">
              <a:extLst>
                <a:ext uri="{FF2B5EF4-FFF2-40B4-BE49-F238E27FC236}">
                  <a16:creationId xmlns:a16="http://schemas.microsoft.com/office/drawing/2014/main" id="{1C6B23E2-D4D4-EC14-C2A7-90D16C671099}"/>
                </a:ext>
              </a:extLst>
            </p:cNvPr>
            <p:cNvSpPr/>
            <p:nvPr/>
          </p:nvSpPr>
          <p:spPr>
            <a:xfrm>
              <a:off x="1069281" y="5757827"/>
              <a:ext cx="69446" cy="77701"/>
            </a:xfrm>
            <a:custGeom>
              <a:avLst/>
              <a:gdLst>
                <a:gd name="connsiteX0" fmla="*/ 52105 w 84504"/>
                <a:gd name="connsiteY0" fmla="*/ 79111 h 84649"/>
                <a:gd name="connsiteX1" fmla="*/ 78965 w 84504"/>
                <a:gd name="connsiteY1" fmla="*/ 79111 h 84649"/>
                <a:gd name="connsiteX2" fmla="*/ 78965 w 84504"/>
                <a:gd name="connsiteY2" fmla="*/ 52250 h 84649"/>
                <a:gd name="connsiteX3" fmla="*/ 31817 w 84504"/>
                <a:gd name="connsiteY3" fmla="*/ 4911 h 84649"/>
                <a:gd name="connsiteX4" fmla="*/ 4910 w 84504"/>
                <a:gd name="connsiteY4" fmla="*/ 6283 h 84649"/>
                <a:gd name="connsiteX5" fmla="*/ 4956 w 84504"/>
                <a:gd name="connsiteY5" fmla="*/ 31866 h 84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504" h="84649">
                  <a:moveTo>
                    <a:pt x="52105" y="79111"/>
                  </a:moveTo>
                  <a:cubicBezTo>
                    <a:pt x="59535" y="86496"/>
                    <a:pt x="71535" y="86496"/>
                    <a:pt x="78965" y="79111"/>
                  </a:cubicBezTo>
                  <a:cubicBezTo>
                    <a:pt x="86351" y="71680"/>
                    <a:pt x="86351" y="59680"/>
                    <a:pt x="78965" y="52250"/>
                  </a:cubicBezTo>
                  <a:lnTo>
                    <a:pt x="31817" y="4911"/>
                  </a:lnTo>
                  <a:cubicBezTo>
                    <a:pt x="24008" y="-2140"/>
                    <a:pt x="11962" y="-1525"/>
                    <a:pt x="4910" y="6283"/>
                  </a:cubicBezTo>
                  <a:cubicBezTo>
                    <a:pt x="-1654" y="13555"/>
                    <a:pt x="-1634" y="24619"/>
                    <a:pt x="4956" y="3186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Hình tự do: Hình 103">
              <a:extLst>
                <a:ext uri="{FF2B5EF4-FFF2-40B4-BE49-F238E27FC236}">
                  <a16:creationId xmlns:a16="http://schemas.microsoft.com/office/drawing/2014/main" id="{1AC443D4-E8F7-239C-FA98-5635F9437FB6}"/>
                </a:ext>
              </a:extLst>
            </p:cNvPr>
            <p:cNvSpPr/>
            <p:nvPr/>
          </p:nvSpPr>
          <p:spPr>
            <a:xfrm>
              <a:off x="1584755" y="5762364"/>
              <a:ext cx="68705" cy="76579"/>
            </a:xfrm>
            <a:custGeom>
              <a:avLst/>
              <a:gdLst>
                <a:gd name="connsiteX0" fmla="*/ 19446 w 83603"/>
                <a:gd name="connsiteY0" fmla="*/ 83407 h 83426"/>
                <a:gd name="connsiteX1" fmla="*/ 32971 w 83603"/>
                <a:gd name="connsiteY1" fmla="*/ 77787 h 83426"/>
                <a:gd name="connsiteX2" fmla="*/ 80025 w 83603"/>
                <a:gd name="connsiteY2" fmla="*/ 30162 h 83426"/>
                <a:gd name="connsiteX3" fmla="*/ 75664 w 83603"/>
                <a:gd name="connsiteY3" fmla="*/ 3577 h 83426"/>
                <a:gd name="connsiteX4" fmla="*/ 53164 w 83603"/>
                <a:gd name="connsiteY4" fmla="*/ 3778 h 83426"/>
                <a:gd name="connsiteX5" fmla="*/ 5539 w 83603"/>
                <a:gd name="connsiteY5" fmla="*/ 51403 h 83426"/>
                <a:gd name="connsiteX6" fmla="*/ 5539 w 83603"/>
                <a:gd name="connsiteY6" fmla="*/ 78264 h 83426"/>
                <a:gd name="connsiteX7" fmla="*/ 19446 w 83603"/>
                <a:gd name="connsiteY7" fmla="*/ 83407 h 83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603" h="83426">
                  <a:moveTo>
                    <a:pt x="19446" y="83407"/>
                  </a:moveTo>
                  <a:cubicBezTo>
                    <a:pt x="24523" y="83411"/>
                    <a:pt x="29392" y="81388"/>
                    <a:pt x="32971" y="77787"/>
                  </a:cubicBezTo>
                  <a:lnTo>
                    <a:pt x="80025" y="30162"/>
                  </a:lnTo>
                  <a:cubicBezTo>
                    <a:pt x="86162" y="21617"/>
                    <a:pt x="84210" y="9714"/>
                    <a:pt x="75664" y="3577"/>
                  </a:cubicBezTo>
                  <a:cubicBezTo>
                    <a:pt x="68922" y="-1265"/>
                    <a:pt x="59819" y="-1184"/>
                    <a:pt x="53164" y="3778"/>
                  </a:cubicBezTo>
                  <a:lnTo>
                    <a:pt x="5539" y="51403"/>
                  </a:lnTo>
                  <a:cubicBezTo>
                    <a:pt x="-1846" y="58834"/>
                    <a:pt x="-1846" y="70833"/>
                    <a:pt x="5539" y="78264"/>
                  </a:cubicBezTo>
                  <a:cubicBezTo>
                    <a:pt x="9290" y="81786"/>
                    <a:pt x="14306" y="83641"/>
                    <a:pt x="19446" y="83407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Hình tự do: Hình 104">
              <a:extLst>
                <a:ext uri="{FF2B5EF4-FFF2-40B4-BE49-F238E27FC236}">
                  <a16:creationId xmlns:a16="http://schemas.microsoft.com/office/drawing/2014/main" id="{AD02236B-5A26-1093-0169-519ACB725FED}"/>
                </a:ext>
              </a:extLst>
            </p:cNvPr>
            <p:cNvSpPr/>
            <p:nvPr/>
          </p:nvSpPr>
          <p:spPr>
            <a:xfrm>
              <a:off x="958938" y="5985287"/>
              <a:ext cx="86105" cy="34973"/>
            </a:xfrm>
            <a:custGeom>
              <a:avLst/>
              <a:gdLst>
                <a:gd name="connsiteX0" fmla="*/ 85725 w 104775"/>
                <a:gd name="connsiteY0" fmla="*/ 0 h 38100"/>
                <a:gd name="connsiteX1" fmla="*/ 19050 w 104775"/>
                <a:gd name="connsiteY1" fmla="*/ 0 h 38100"/>
                <a:gd name="connsiteX2" fmla="*/ 0 w 104775"/>
                <a:gd name="connsiteY2" fmla="*/ 19050 h 38100"/>
                <a:gd name="connsiteX3" fmla="*/ 19050 w 104775"/>
                <a:gd name="connsiteY3" fmla="*/ 38100 h 38100"/>
                <a:gd name="connsiteX4" fmla="*/ 85725 w 104775"/>
                <a:gd name="connsiteY4" fmla="*/ 38100 h 38100"/>
                <a:gd name="connsiteX5" fmla="*/ 104775 w 104775"/>
                <a:gd name="connsiteY5" fmla="*/ 19050 h 38100"/>
                <a:gd name="connsiteX6" fmla="*/ 85725 w 104775"/>
                <a:gd name="connsiteY6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775" h="38100">
                  <a:moveTo>
                    <a:pt x="85725" y="0"/>
                  </a:moveTo>
                  <a:lnTo>
                    <a:pt x="19050" y="0"/>
                  </a:lnTo>
                  <a:cubicBezTo>
                    <a:pt x="8529" y="0"/>
                    <a:pt x="0" y="8529"/>
                    <a:pt x="0" y="19050"/>
                  </a:cubicBezTo>
                  <a:cubicBezTo>
                    <a:pt x="0" y="29571"/>
                    <a:pt x="8529" y="38100"/>
                    <a:pt x="19050" y="38100"/>
                  </a:cubicBezTo>
                  <a:lnTo>
                    <a:pt x="85725" y="38100"/>
                  </a:lnTo>
                  <a:cubicBezTo>
                    <a:pt x="96246" y="38100"/>
                    <a:pt x="104775" y="29571"/>
                    <a:pt x="104775" y="19050"/>
                  </a:cubicBezTo>
                  <a:cubicBezTo>
                    <a:pt x="104775" y="8529"/>
                    <a:pt x="96246" y="0"/>
                    <a:pt x="8572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Hình tự do: Hình 105">
              <a:extLst>
                <a:ext uri="{FF2B5EF4-FFF2-40B4-BE49-F238E27FC236}">
                  <a16:creationId xmlns:a16="http://schemas.microsoft.com/office/drawing/2014/main" id="{9C697315-7127-C730-8E12-6869CF130B9C}"/>
                </a:ext>
              </a:extLst>
            </p:cNvPr>
            <p:cNvSpPr/>
            <p:nvPr/>
          </p:nvSpPr>
          <p:spPr>
            <a:xfrm>
              <a:off x="1067520" y="6170285"/>
              <a:ext cx="70059" cy="78689"/>
            </a:xfrm>
            <a:custGeom>
              <a:avLst/>
              <a:gdLst>
                <a:gd name="connsiteX0" fmla="*/ 53808 w 85249"/>
                <a:gd name="connsiteY0" fmla="*/ 4581 h 85725"/>
                <a:gd name="connsiteX1" fmla="*/ 6659 w 85249"/>
                <a:gd name="connsiteY1" fmla="*/ 52206 h 85725"/>
                <a:gd name="connsiteX2" fmla="*/ 4581 w 85249"/>
                <a:gd name="connsiteY2" fmla="*/ 79066 h 85725"/>
                <a:gd name="connsiteX3" fmla="*/ 31442 w 85249"/>
                <a:gd name="connsiteY3" fmla="*/ 81144 h 85725"/>
                <a:gd name="connsiteX4" fmla="*/ 33520 w 85249"/>
                <a:gd name="connsiteY4" fmla="*/ 79066 h 85725"/>
                <a:gd name="connsiteX5" fmla="*/ 80669 w 85249"/>
                <a:gd name="connsiteY5" fmla="*/ 31441 h 85725"/>
                <a:gd name="connsiteX6" fmla="*/ 78590 w 85249"/>
                <a:gd name="connsiteY6" fmla="*/ 4581 h 85725"/>
                <a:gd name="connsiteX7" fmla="*/ 53808 w 85249"/>
                <a:gd name="connsiteY7" fmla="*/ 4581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249" h="85725">
                  <a:moveTo>
                    <a:pt x="53808" y="4581"/>
                  </a:moveTo>
                  <a:lnTo>
                    <a:pt x="6659" y="52206"/>
                  </a:lnTo>
                  <a:cubicBezTo>
                    <a:pt x="-1332" y="59049"/>
                    <a:pt x="-2263" y="71075"/>
                    <a:pt x="4581" y="79066"/>
                  </a:cubicBezTo>
                  <a:cubicBezTo>
                    <a:pt x="11425" y="87058"/>
                    <a:pt x="23451" y="87987"/>
                    <a:pt x="31442" y="81144"/>
                  </a:cubicBezTo>
                  <a:cubicBezTo>
                    <a:pt x="32187" y="80506"/>
                    <a:pt x="32882" y="79811"/>
                    <a:pt x="33520" y="79066"/>
                  </a:cubicBezTo>
                  <a:lnTo>
                    <a:pt x="80669" y="31441"/>
                  </a:lnTo>
                  <a:cubicBezTo>
                    <a:pt x="87512" y="23450"/>
                    <a:pt x="86582" y="11424"/>
                    <a:pt x="78590" y="4581"/>
                  </a:cubicBezTo>
                  <a:cubicBezTo>
                    <a:pt x="71459" y="-1527"/>
                    <a:pt x="60941" y="-1527"/>
                    <a:pt x="53808" y="4581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Hình tự do: Hình 106">
              <a:extLst>
                <a:ext uri="{FF2B5EF4-FFF2-40B4-BE49-F238E27FC236}">
                  <a16:creationId xmlns:a16="http://schemas.microsoft.com/office/drawing/2014/main" id="{8CFD4188-0082-2154-F7A4-0C752699893F}"/>
                </a:ext>
              </a:extLst>
            </p:cNvPr>
            <p:cNvSpPr/>
            <p:nvPr/>
          </p:nvSpPr>
          <p:spPr>
            <a:xfrm>
              <a:off x="1585053" y="6165400"/>
              <a:ext cx="71945" cy="80434"/>
            </a:xfrm>
            <a:custGeom>
              <a:avLst/>
              <a:gdLst>
                <a:gd name="connsiteX0" fmla="*/ 33190 w 87546"/>
                <a:gd name="connsiteY0" fmla="*/ 6283 h 87626"/>
                <a:gd name="connsiteX1" fmla="*/ 6283 w 87546"/>
                <a:gd name="connsiteY1" fmla="*/ 4911 h 87626"/>
                <a:gd name="connsiteX2" fmla="*/ 4911 w 87546"/>
                <a:gd name="connsiteY2" fmla="*/ 31817 h 87626"/>
                <a:gd name="connsiteX3" fmla="*/ 6234 w 87546"/>
                <a:gd name="connsiteY3" fmla="*/ 33144 h 87626"/>
                <a:gd name="connsiteX4" fmla="*/ 53859 w 87546"/>
                <a:gd name="connsiteY4" fmla="*/ 80769 h 87626"/>
                <a:gd name="connsiteX5" fmla="*/ 80689 w 87546"/>
                <a:gd name="connsiteY5" fmla="*/ 83213 h 87626"/>
                <a:gd name="connsiteX6" fmla="*/ 83133 w 87546"/>
                <a:gd name="connsiteY6" fmla="*/ 56384 h 87626"/>
                <a:gd name="connsiteX7" fmla="*/ 80052 w 87546"/>
                <a:gd name="connsiteY7" fmla="*/ 53432 h 87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546" h="87626">
                  <a:moveTo>
                    <a:pt x="33190" y="6283"/>
                  </a:moveTo>
                  <a:cubicBezTo>
                    <a:pt x="26139" y="-1525"/>
                    <a:pt x="14093" y="-2140"/>
                    <a:pt x="6283" y="4911"/>
                  </a:cubicBezTo>
                  <a:cubicBezTo>
                    <a:pt x="-1525" y="11961"/>
                    <a:pt x="-2140" y="24007"/>
                    <a:pt x="4911" y="31817"/>
                  </a:cubicBezTo>
                  <a:cubicBezTo>
                    <a:pt x="5330" y="32280"/>
                    <a:pt x="5772" y="32724"/>
                    <a:pt x="6234" y="33144"/>
                  </a:cubicBezTo>
                  <a:lnTo>
                    <a:pt x="53859" y="80769"/>
                  </a:lnTo>
                  <a:cubicBezTo>
                    <a:pt x="60593" y="88853"/>
                    <a:pt x="72605" y="89947"/>
                    <a:pt x="80689" y="83213"/>
                  </a:cubicBezTo>
                  <a:cubicBezTo>
                    <a:pt x="88773" y="76480"/>
                    <a:pt x="89866" y="64468"/>
                    <a:pt x="83133" y="56384"/>
                  </a:cubicBezTo>
                  <a:cubicBezTo>
                    <a:pt x="82219" y="55288"/>
                    <a:pt x="81187" y="54298"/>
                    <a:pt x="80052" y="5343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Hình tự do: Hình 107">
              <a:extLst>
                <a:ext uri="{FF2B5EF4-FFF2-40B4-BE49-F238E27FC236}">
                  <a16:creationId xmlns:a16="http://schemas.microsoft.com/office/drawing/2014/main" id="{A9C1A0D8-8EC9-5289-7267-350574543178}"/>
                </a:ext>
              </a:extLst>
            </p:cNvPr>
            <p:cNvSpPr/>
            <p:nvPr/>
          </p:nvSpPr>
          <p:spPr>
            <a:xfrm>
              <a:off x="1674919" y="5984675"/>
              <a:ext cx="86105" cy="34973"/>
            </a:xfrm>
            <a:custGeom>
              <a:avLst/>
              <a:gdLst>
                <a:gd name="connsiteX0" fmla="*/ 85725 w 104775"/>
                <a:gd name="connsiteY0" fmla="*/ 0 h 38100"/>
                <a:gd name="connsiteX1" fmla="*/ 19050 w 104775"/>
                <a:gd name="connsiteY1" fmla="*/ 0 h 38100"/>
                <a:gd name="connsiteX2" fmla="*/ 0 w 104775"/>
                <a:gd name="connsiteY2" fmla="*/ 19050 h 38100"/>
                <a:gd name="connsiteX3" fmla="*/ 19050 w 104775"/>
                <a:gd name="connsiteY3" fmla="*/ 38100 h 38100"/>
                <a:gd name="connsiteX4" fmla="*/ 85725 w 104775"/>
                <a:gd name="connsiteY4" fmla="*/ 38100 h 38100"/>
                <a:gd name="connsiteX5" fmla="*/ 104775 w 104775"/>
                <a:gd name="connsiteY5" fmla="*/ 19050 h 38100"/>
                <a:gd name="connsiteX6" fmla="*/ 85725 w 104775"/>
                <a:gd name="connsiteY6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775" h="38100">
                  <a:moveTo>
                    <a:pt x="85725" y="0"/>
                  </a:moveTo>
                  <a:lnTo>
                    <a:pt x="19050" y="0"/>
                  </a:lnTo>
                  <a:cubicBezTo>
                    <a:pt x="8529" y="0"/>
                    <a:pt x="0" y="8529"/>
                    <a:pt x="0" y="19050"/>
                  </a:cubicBezTo>
                  <a:cubicBezTo>
                    <a:pt x="0" y="29571"/>
                    <a:pt x="8529" y="38100"/>
                    <a:pt x="19050" y="38100"/>
                  </a:cubicBezTo>
                  <a:lnTo>
                    <a:pt x="85725" y="38100"/>
                  </a:lnTo>
                  <a:cubicBezTo>
                    <a:pt x="96246" y="38100"/>
                    <a:pt x="104775" y="29571"/>
                    <a:pt x="104775" y="19050"/>
                  </a:cubicBezTo>
                  <a:cubicBezTo>
                    <a:pt x="104775" y="8529"/>
                    <a:pt x="96246" y="0"/>
                    <a:pt x="8572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A2A4B235-0F2F-F0F9-7076-50A6DCB8D669}"/>
              </a:ext>
            </a:extLst>
          </p:cNvPr>
          <p:cNvGrpSpPr/>
          <p:nvPr/>
        </p:nvGrpSpPr>
        <p:grpSpPr>
          <a:xfrm>
            <a:off x="3528568" y="4268957"/>
            <a:ext cx="7164747" cy="849362"/>
            <a:chOff x="4294834" y="1171791"/>
            <a:chExt cx="8129595" cy="1006896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96629CAE-B39C-583E-0A56-160C030E50DC}"/>
                </a:ext>
              </a:extLst>
            </p:cNvPr>
            <p:cNvSpPr/>
            <p:nvPr/>
          </p:nvSpPr>
          <p:spPr>
            <a:xfrm>
              <a:off x="4294834" y="1171791"/>
              <a:ext cx="984770" cy="1006896"/>
            </a:xfrm>
            <a:prstGeom prst="ellipse">
              <a:avLst/>
            </a:prstGeom>
            <a:solidFill>
              <a:srgbClr val="A8C362">
                <a:lumMod val="20000"/>
                <a:lumOff val="80000"/>
                <a:alpha val="62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1CA26374-9FC7-A7BB-7C2D-4F3029CF831E}"/>
                </a:ext>
              </a:extLst>
            </p:cNvPr>
            <p:cNvSpPr/>
            <p:nvPr/>
          </p:nvSpPr>
          <p:spPr>
            <a:xfrm>
              <a:off x="5335306" y="1191302"/>
              <a:ext cx="7089123" cy="474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endParaRPr>
            </a:p>
          </p:txBody>
        </p:sp>
        <p:pic>
          <p:nvPicPr>
            <p:cNvPr id="104" name="Graphic 103" descr="Download from cloud with solid fill">
              <a:extLst>
                <a:ext uri="{FF2B5EF4-FFF2-40B4-BE49-F238E27FC236}">
                  <a16:creationId xmlns:a16="http://schemas.microsoft.com/office/drawing/2014/main" id="{14FA9897-4D32-0CE5-91D0-180ECA321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582463" y="1459861"/>
              <a:ext cx="425526" cy="425526"/>
            </a:xfrm>
            <a:prstGeom prst="rect">
              <a:avLst/>
            </a:prstGeom>
          </p:spPr>
        </p:pic>
      </p:grpSp>
      <p:sp>
        <p:nvSpPr>
          <p:cNvPr id="105" name="Freeform 8">
            <a:extLst>
              <a:ext uri="{FF2B5EF4-FFF2-40B4-BE49-F238E27FC236}">
                <a16:creationId xmlns:a16="http://schemas.microsoft.com/office/drawing/2014/main" id="{CEBF8369-24C0-B576-4F2F-D35800526C2E}"/>
              </a:ext>
            </a:extLst>
          </p:cNvPr>
          <p:cNvSpPr/>
          <p:nvPr/>
        </p:nvSpPr>
        <p:spPr>
          <a:xfrm>
            <a:off x="10744612" y="50514"/>
            <a:ext cx="1407750" cy="1364264"/>
          </a:xfrm>
          <a:custGeom>
            <a:avLst/>
            <a:gdLst/>
            <a:ahLst/>
            <a:cxnLst/>
            <a:rect l="l" t="t" r="r" b="b"/>
            <a:pathLst>
              <a:path w="4497674" h="4114800">
                <a:moveTo>
                  <a:pt x="0" y="0"/>
                </a:moveTo>
                <a:lnTo>
                  <a:pt x="4497674" y="0"/>
                </a:lnTo>
                <a:lnTo>
                  <a:pt x="44976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23B29185-7597-FE6F-80C9-14154D4612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030" y="1318021"/>
            <a:ext cx="4419600" cy="4784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3F68EDD8-66DE-AFF3-5CD2-55A17438C8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064" y="1314751"/>
            <a:ext cx="4253331" cy="4777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5DEF03C-855D-4B57-4A7B-4EA5EFE3B155}"/>
              </a:ext>
            </a:extLst>
          </p:cNvPr>
          <p:cNvSpPr/>
          <p:nvPr/>
        </p:nvSpPr>
        <p:spPr>
          <a:xfrm>
            <a:off x="5513145" y="6327098"/>
            <a:ext cx="4419600" cy="35528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783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4098A9-0CFA-7199-A01F-1E202DDEF2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04961A9-1A53-9FAB-D8A9-F04025CBED1C}"/>
              </a:ext>
            </a:extLst>
          </p:cNvPr>
          <p:cNvSpPr/>
          <p:nvPr/>
        </p:nvSpPr>
        <p:spPr>
          <a:xfrm>
            <a:off x="0" y="0"/>
            <a:ext cx="2442183" cy="6857640"/>
          </a:xfrm>
          <a:prstGeom prst="roundRect">
            <a:avLst>
              <a:gd name="adj" fmla="val 0"/>
            </a:avLst>
          </a:prstGeom>
          <a:solidFill>
            <a:srgbClr val="F478A7"/>
          </a:solidFill>
          <a:ln>
            <a:noFill/>
          </a:ln>
          <a:effectLst>
            <a:outerShdw blurRad="127000" dist="127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56211C-5F4E-7E15-FF03-B72C457ED123}"/>
              </a:ext>
            </a:extLst>
          </p:cNvPr>
          <p:cNvSpPr txBox="1"/>
          <p:nvPr/>
        </p:nvSpPr>
        <p:spPr>
          <a:xfrm>
            <a:off x="-7086" y="1318021"/>
            <a:ext cx="247688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Arial" panose="020B0604020202020204" pitchFamily="34" charset="0"/>
              </a:rPr>
              <a:t>PHẦN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Arial" panose="020B0604020202020204" pitchFamily="34" charset="0"/>
              </a:rPr>
              <a:t>MỞ</a:t>
            </a:r>
            <a:endParaRPr 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Black" panose="02000000000000000000" pitchFamily="2" charset="0"/>
              <a:ea typeface="Roboto Black" panose="02000000000000000000" pitchFamily="2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Arial" panose="020B0604020202020204" pitchFamily="34" charset="0"/>
              </a:rPr>
              <a:t>ĐẦU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5EBDBAC0-8E5C-41CD-BB88-53E89F8DD5E8}"/>
              </a:ext>
            </a:extLst>
          </p:cNvPr>
          <p:cNvSpPr txBox="1"/>
          <p:nvPr/>
        </p:nvSpPr>
        <p:spPr>
          <a:xfrm>
            <a:off x="856626" y="0"/>
            <a:ext cx="8232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I.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485A365-6F4F-4DAB-B7A9-13B9F12C1B5B}"/>
              </a:ext>
            </a:extLst>
          </p:cNvPr>
          <p:cNvSpPr txBox="1"/>
          <p:nvPr/>
        </p:nvSpPr>
        <p:spPr>
          <a:xfrm>
            <a:off x="3613759" y="953113"/>
            <a:ext cx="67929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Sự cần thiết của giáo dục tình yêu thương:</a:t>
            </a:r>
            <a:endParaRPr lang="en-US" sz="2400" i="1" dirty="0">
              <a:solidFill>
                <a:srgbClr val="FF0066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998895D5-8FC6-44EF-8CCD-A1A968F8755C}"/>
              </a:ext>
            </a:extLst>
          </p:cNvPr>
          <p:cNvGrpSpPr/>
          <p:nvPr/>
        </p:nvGrpSpPr>
        <p:grpSpPr>
          <a:xfrm>
            <a:off x="2810030" y="947947"/>
            <a:ext cx="718538" cy="519554"/>
            <a:chOff x="909380" y="2134616"/>
            <a:chExt cx="834390" cy="552449"/>
          </a:xfrm>
          <a:solidFill>
            <a:srgbClr val="FF0066"/>
          </a:solidFill>
        </p:grpSpPr>
        <p:sp>
          <p:nvSpPr>
            <p:cNvPr id="65" name="Hình tự do: Hình 25">
              <a:extLst>
                <a:ext uri="{FF2B5EF4-FFF2-40B4-BE49-F238E27FC236}">
                  <a16:creationId xmlns:a16="http://schemas.microsoft.com/office/drawing/2014/main" id="{E907EAE5-BE62-483C-8364-07264221B004}"/>
                </a:ext>
              </a:extLst>
            </p:cNvPr>
            <p:cNvSpPr/>
            <p:nvPr/>
          </p:nvSpPr>
          <p:spPr>
            <a:xfrm>
              <a:off x="1057970" y="2134616"/>
              <a:ext cx="685800" cy="476250"/>
            </a:xfrm>
            <a:custGeom>
              <a:avLst/>
              <a:gdLst>
                <a:gd name="connsiteX0" fmla="*/ 647700 w 685800"/>
                <a:gd name="connsiteY0" fmla="*/ 0 h 476250"/>
                <a:gd name="connsiteX1" fmla="*/ 38100 w 685800"/>
                <a:gd name="connsiteY1" fmla="*/ 0 h 476250"/>
                <a:gd name="connsiteX2" fmla="*/ 0 w 685800"/>
                <a:gd name="connsiteY2" fmla="*/ 38100 h 476250"/>
                <a:gd name="connsiteX3" fmla="*/ 0 w 685800"/>
                <a:gd name="connsiteY3" fmla="*/ 176213 h 476250"/>
                <a:gd name="connsiteX4" fmla="*/ 34290 w 685800"/>
                <a:gd name="connsiteY4" fmla="*/ 171450 h 476250"/>
                <a:gd name="connsiteX5" fmla="*/ 57150 w 685800"/>
                <a:gd name="connsiteY5" fmla="*/ 173355 h 476250"/>
                <a:gd name="connsiteX6" fmla="*/ 57150 w 685800"/>
                <a:gd name="connsiteY6" fmla="*/ 57150 h 476250"/>
                <a:gd name="connsiteX7" fmla="*/ 628650 w 685800"/>
                <a:gd name="connsiteY7" fmla="*/ 57150 h 476250"/>
                <a:gd name="connsiteX8" fmla="*/ 628650 w 685800"/>
                <a:gd name="connsiteY8" fmla="*/ 419100 h 476250"/>
                <a:gd name="connsiteX9" fmla="*/ 305753 w 685800"/>
                <a:gd name="connsiteY9" fmla="*/ 419100 h 476250"/>
                <a:gd name="connsiteX10" fmla="*/ 251460 w 685800"/>
                <a:gd name="connsiteY10" fmla="*/ 476250 h 476250"/>
                <a:gd name="connsiteX11" fmla="*/ 647700 w 685800"/>
                <a:gd name="connsiteY11" fmla="*/ 476250 h 476250"/>
                <a:gd name="connsiteX12" fmla="*/ 685800 w 685800"/>
                <a:gd name="connsiteY12" fmla="*/ 438150 h 476250"/>
                <a:gd name="connsiteX13" fmla="*/ 685800 w 685800"/>
                <a:gd name="connsiteY13" fmla="*/ 38100 h 476250"/>
                <a:gd name="connsiteX14" fmla="*/ 647700 w 685800"/>
                <a:gd name="connsiteY14" fmla="*/ 0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85800" h="476250">
                  <a:moveTo>
                    <a:pt x="647700" y="0"/>
                  </a:moveTo>
                  <a:lnTo>
                    <a:pt x="38100" y="0"/>
                  </a:lnTo>
                  <a:cubicBezTo>
                    <a:pt x="17145" y="0"/>
                    <a:pt x="0" y="17145"/>
                    <a:pt x="0" y="38100"/>
                  </a:cubicBezTo>
                  <a:lnTo>
                    <a:pt x="0" y="176213"/>
                  </a:lnTo>
                  <a:cubicBezTo>
                    <a:pt x="10478" y="173355"/>
                    <a:pt x="22860" y="171450"/>
                    <a:pt x="34290" y="171450"/>
                  </a:cubicBezTo>
                  <a:cubicBezTo>
                    <a:pt x="41910" y="171450"/>
                    <a:pt x="49530" y="172402"/>
                    <a:pt x="57150" y="173355"/>
                  </a:cubicBezTo>
                  <a:lnTo>
                    <a:pt x="57150" y="57150"/>
                  </a:lnTo>
                  <a:lnTo>
                    <a:pt x="628650" y="57150"/>
                  </a:lnTo>
                  <a:lnTo>
                    <a:pt x="628650" y="419100"/>
                  </a:lnTo>
                  <a:lnTo>
                    <a:pt x="305753" y="419100"/>
                  </a:lnTo>
                  <a:lnTo>
                    <a:pt x="251460" y="476250"/>
                  </a:lnTo>
                  <a:lnTo>
                    <a:pt x="647700" y="476250"/>
                  </a:lnTo>
                  <a:cubicBezTo>
                    <a:pt x="668655" y="476250"/>
                    <a:pt x="685800" y="459105"/>
                    <a:pt x="685800" y="438150"/>
                  </a:cubicBezTo>
                  <a:lnTo>
                    <a:pt x="685800" y="38100"/>
                  </a:lnTo>
                  <a:cubicBezTo>
                    <a:pt x="685800" y="17145"/>
                    <a:pt x="668655" y="0"/>
                    <a:pt x="647700" y="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Hình tự do: Hình 26">
              <a:extLst>
                <a:ext uri="{FF2B5EF4-FFF2-40B4-BE49-F238E27FC236}">
                  <a16:creationId xmlns:a16="http://schemas.microsoft.com/office/drawing/2014/main" id="{0AE0332E-016D-4070-A1F2-0ABB0387B870}"/>
                </a:ext>
              </a:extLst>
            </p:cNvPr>
            <p:cNvSpPr/>
            <p:nvPr/>
          </p:nvSpPr>
          <p:spPr>
            <a:xfrm>
              <a:off x="1012233" y="2344166"/>
              <a:ext cx="161942" cy="161925"/>
            </a:xfrm>
            <a:custGeom>
              <a:avLst/>
              <a:gdLst>
                <a:gd name="connsiteX0" fmla="*/ 80980 w 161942"/>
                <a:gd name="connsiteY0" fmla="*/ 161925 h 161925"/>
                <a:gd name="connsiteX1" fmla="*/ 161943 w 161942"/>
                <a:gd name="connsiteY1" fmla="*/ 80963 h 161925"/>
                <a:gd name="connsiteX2" fmla="*/ 80980 w 161942"/>
                <a:gd name="connsiteY2" fmla="*/ 0 h 161925"/>
                <a:gd name="connsiteX3" fmla="*/ 18 w 161942"/>
                <a:gd name="connsiteY3" fmla="*/ 80963 h 161925"/>
                <a:gd name="connsiteX4" fmla="*/ 80980 w 161942"/>
                <a:gd name="connsiteY4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942" h="161925">
                  <a:moveTo>
                    <a:pt x="80980" y="161925"/>
                  </a:moveTo>
                  <a:cubicBezTo>
                    <a:pt x="125748" y="161925"/>
                    <a:pt x="161943" y="125730"/>
                    <a:pt x="161943" y="80963"/>
                  </a:cubicBezTo>
                  <a:cubicBezTo>
                    <a:pt x="161943" y="36195"/>
                    <a:pt x="125748" y="0"/>
                    <a:pt x="80980" y="0"/>
                  </a:cubicBezTo>
                  <a:cubicBezTo>
                    <a:pt x="36213" y="0"/>
                    <a:pt x="18" y="36195"/>
                    <a:pt x="18" y="80963"/>
                  </a:cubicBezTo>
                  <a:cubicBezTo>
                    <a:pt x="-935" y="125730"/>
                    <a:pt x="36213" y="161925"/>
                    <a:pt x="80980" y="161925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Hình tự do: Hình 40">
              <a:extLst>
                <a:ext uri="{FF2B5EF4-FFF2-40B4-BE49-F238E27FC236}">
                  <a16:creationId xmlns:a16="http://schemas.microsoft.com/office/drawing/2014/main" id="{FDF0EE20-313E-4AA3-BDBB-66C7387B3FF8}"/>
                </a:ext>
              </a:extLst>
            </p:cNvPr>
            <p:cNvSpPr/>
            <p:nvPr/>
          </p:nvSpPr>
          <p:spPr>
            <a:xfrm>
              <a:off x="909380" y="2393273"/>
              <a:ext cx="501442" cy="293792"/>
            </a:xfrm>
            <a:custGeom>
              <a:avLst/>
              <a:gdLst>
                <a:gd name="connsiteX0" fmla="*/ 495300 w 501442"/>
                <a:gd name="connsiteY0" fmla="*/ 18520 h 293792"/>
                <a:gd name="connsiteX1" fmla="*/ 439103 w 501442"/>
                <a:gd name="connsiteY1" fmla="*/ 6138 h 293792"/>
                <a:gd name="connsiteX2" fmla="*/ 431483 w 501442"/>
                <a:gd name="connsiteY2" fmla="*/ 13758 h 293792"/>
                <a:gd name="connsiteX3" fmla="*/ 292418 w 501442"/>
                <a:gd name="connsiteY3" fmla="*/ 158538 h 293792"/>
                <a:gd name="connsiteX4" fmla="*/ 250508 w 501442"/>
                <a:gd name="connsiteY4" fmla="*/ 141393 h 293792"/>
                <a:gd name="connsiteX5" fmla="*/ 183833 w 501442"/>
                <a:gd name="connsiteY5" fmla="*/ 132820 h 293792"/>
                <a:gd name="connsiteX6" fmla="*/ 117158 w 501442"/>
                <a:gd name="connsiteY6" fmla="*/ 143298 h 293792"/>
                <a:gd name="connsiteX7" fmla="*/ 32385 w 501442"/>
                <a:gd name="connsiteY7" fmla="*/ 188065 h 293792"/>
                <a:gd name="connsiteX8" fmla="*/ 20003 w 501442"/>
                <a:gd name="connsiteY8" fmla="*/ 209973 h 293792"/>
                <a:gd name="connsiteX9" fmla="*/ 0 w 501442"/>
                <a:gd name="connsiteY9" fmla="*/ 293793 h 293792"/>
                <a:gd name="connsiteX10" fmla="*/ 284798 w 501442"/>
                <a:gd name="connsiteY10" fmla="*/ 293793 h 293792"/>
                <a:gd name="connsiteX11" fmla="*/ 284798 w 501442"/>
                <a:gd name="connsiteY11" fmla="*/ 292840 h 293792"/>
                <a:gd name="connsiteX12" fmla="*/ 365760 w 501442"/>
                <a:gd name="connsiteY12" fmla="*/ 198543 h 293792"/>
                <a:gd name="connsiteX13" fmla="*/ 490538 w 501442"/>
                <a:gd name="connsiteY13" fmla="*/ 67098 h 293792"/>
                <a:gd name="connsiteX14" fmla="*/ 495300 w 501442"/>
                <a:gd name="connsiteY14" fmla="*/ 18520 h 293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01442" h="293792">
                  <a:moveTo>
                    <a:pt x="495300" y="18520"/>
                  </a:moveTo>
                  <a:cubicBezTo>
                    <a:pt x="482918" y="-530"/>
                    <a:pt x="458153" y="-5292"/>
                    <a:pt x="439103" y="6138"/>
                  </a:cubicBezTo>
                  <a:cubicBezTo>
                    <a:pt x="435293" y="8043"/>
                    <a:pt x="433388" y="11853"/>
                    <a:pt x="431483" y="13758"/>
                  </a:cubicBezTo>
                  <a:lnTo>
                    <a:pt x="292418" y="158538"/>
                  </a:lnTo>
                  <a:cubicBezTo>
                    <a:pt x="279083" y="151870"/>
                    <a:pt x="264795" y="146155"/>
                    <a:pt x="250508" y="141393"/>
                  </a:cubicBezTo>
                  <a:cubicBezTo>
                    <a:pt x="228600" y="137583"/>
                    <a:pt x="205740" y="132820"/>
                    <a:pt x="183833" y="132820"/>
                  </a:cubicBezTo>
                  <a:cubicBezTo>
                    <a:pt x="161925" y="132820"/>
                    <a:pt x="139065" y="136630"/>
                    <a:pt x="117158" y="143298"/>
                  </a:cubicBezTo>
                  <a:cubicBezTo>
                    <a:pt x="84773" y="151870"/>
                    <a:pt x="56198" y="168063"/>
                    <a:pt x="32385" y="188065"/>
                  </a:cubicBezTo>
                  <a:cubicBezTo>
                    <a:pt x="26670" y="193780"/>
                    <a:pt x="21908" y="202353"/>
                    <a:pt x="20003" y="209973"/>
                  </a:cubicBezTo>
                  <a:lnTo>
                    <a:pt x="0" y="293793"/>
                  </a:lnTo>
                  <a:lnTo>
                    <a:pt x="284798" y="293793"/>
                  </a:lnTo>
                  <a:lnTo>
                    <a:pt x="284798" y="292840"/>
                  </a:lnTo>
                  <a:lnTo>
                    <a:pt x="365760" y="198543"/>
                  </a:lnTo>
                  <a:lnTo>
                    <a:pt x="490538" y="67098"/>
                  </a:lnTo>
                  <a:cubicBezTo>
                    <a:pt x="501968" y="55668"/>
                    <a:pt x="505778" y="33760"/>
                    <a:pt x="495300" y="1852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Nhóm 1">
            <a:extLst>
              <a:ext uri="{FF2B5EF4-FFF2-40B4-BE49-F238E27FC236}">
                <a16:creationId xmlns:a16="http://schemas.microsoft.com/office/drawing/2014/main" id="{DF515FDD-63F8-4FA2-9492-F8B8AA6729F2}"/>
              </a:ext>
            </a:extLst>
          </p:cNvPr>
          <p:cNvGrpSpPr/>
          <p:nvPr/>
        </p:nvGrpSpPr>
        <p:grpSpPr>
          <a:xfrm>
            <a:off x="568054" y="5743140"/>
            <a:ext cx="1024822" cy="754800"/>
            <a:chOff x="958938" y="5657417"/>
            <a:chExt cx="802086" cy="754800"/>
          </a:xfrm>
        </p:grpSpPr>
        <p:sp>
          <p:nvSpPr>
            <p:cNvPr id="42" name="Hình tự do: Hình 97">
              <a:extLst>
                <a:ext uri="{FF2B5EF4-FFF2-40B4-BE49-F238E27FC236}">
                  <a16:creationId xmlns:a16="http://schemas.microsoft.com/office/drawing/2014/main" id="{D487B7F6-3B29-4307-AEB3-24BA63688D27}"/>
                </a:ext>
              </a:extLst>
            </p:cNvPr>
            <p:cNvSpPr/>
            <p:nvPr/>
          </p:nvSpPr>
          <p:spPr>
            <a:xfrm>
              <a:off x="1269988" y="5905549"/>
              <a:ext cx="179253" cy="198995"/>
            </a:xfrm>
            <a:custGeom>
              <a:avLst/>
              <a:gdLst>
                <a:gd name="connsiteX0" fmla="*/ 187547 w 218122"/>
                <a:gd name="connsiteY0" fmla="*/ 64675 h 216788"/>
                <a:gd name="connsiteX1" fmla="*/ 195644 w 218122"/>
                <a:gd name="connsiteY1" fmla="*/ 40672 h 216788"/>
                <a:gd name="connsiteX2" fmla="*/ 177355 w 218122"/>
                <a:gd name="connsiteY2" fmla="*/ 22384 h 216788"/>
                <a:gd name="connsiteX3" fmla="*/ 153353 w 218122"/>
                <a:gd name="connsiteY3" fmla="*/ 30480 h 216788"/>
                <a:gd name="connsiteX4" fmla="*/ 133541 w 218122"/>
                <a:gd name="connsiteY4" fmla="*/ 22384 h 216788"/>
                <a:gd name="connsiteX5" fmla="*/ 122301 w 218122"/>
                <a:gd name="connsiteY5" fmla="*/ 0 h 216788"/>
                <a:gd name="connsiteX6" fmla="*/ 96774 w 218122"/>
                <a:gd name="connsiteY6" fmla="*/ 0 h 216788"/>
                <a:gd name="connsiteX7" fmla="*/ 85439 w 218122"/>
                <a:gd name="connsiteY7" fmla="*/ 22479 h 216788"/>
                <a:gd name="connsiteX8" fmla="*/ 65532 w 218122"/>
                <a:gd name="connsiteY8" fmla="*/ 30575 h 216788"/>
                <a:gd name="connsiteX9" fmla="*/ 41529 w 218122"/>
                <a:gd name="connsiteY9" fmla="*/ 22479 h 216788"/>
                <a:gd name="connsiteX10" fmla="*/ 23241 w 218122"/>
                <a:gd name="connsiteY10" fmla="*/ 40767 h 216788"/>
                <a:gd name="connsiteX11" fmla="*/ 30861 w 218122"/>
                <a:gd name="connsiteY11" fmla="*/ 64770 h 216788"/>
                <a:gd name="connsiteX12" fmla="*/ 22479 w 218122"/>
                <a:gd name="connsiteY12" fmla="*/ 84582 h 216788"/>
                <a:gd name="connsiteX13" fmla="*/ 0 w 218122"/>
                <a:gd name="connsiteY13" fmla="*/ 95821 h 216788"/>
                <a:gd name="connsiteX14" fmla="*/ 0 w 218122"/>
                <a:gd name="connsiteY14" fmla="*/ 120968 h 216788"/>
                <a:gd name="connsiteX15" fmla="*/ 22479 w 218122"/>
                <a:gd name="connsiteY15" fmla="*/ 132302 h 216788"/>
                <a:gd name="connsiteX16" fmla="*/ 30575 w 218122"/>
                <a:gd name="connsiteY16" fmla="*/ 152114 h 216788"/>
                <a:gd name="connsiteX17" fmla="*/ 22479 w 218122"/>
                <a:gd name="connsiteY17" fmla="*/ 176117 h 216788"/>
                <a:gd name="connsiteX18" fmla="*/ 41529 w 218122"/>
                <a:gd name="connsiteY18" fmla="*/ 194405 h 216788"/>
                <a:gd name="connsiteX19" fmla="*/ 65532 w 218122"/>
                <a:gd name="connsiteY19" fmla="*/ 186214 h 216788"/>
                <a:gd name="connsiteX20" fmla="*/ 85344 w 218122"/>
                <a:gd name="connsiteY20" fmla="*/ 194405 h 216788"/>
                <a:gd name="connsiteX21" fmla="*/ 96583 w 218122"/>
                <a:gd name="connsiteY21" fmla="*/ 216789 h 216788"/>
                <a:gd name="connsiteX22" fmla="*/ 122111 w 218122"/>
                <a:gd name="connsiteY22" fmla="*/ 216789 h 216788"/>
                <a:gd name="connsiteX23" fmla="*/ 133445 w 218122"/>
                <a:gd name="connsiteY23" fmla="*/ 194786 h 216788"/>
                <a:gd name="connsiteX24" fmla="*/ 152972 w 218122"/>
                <a:gd name="connsiteY24" fmla="*/ 186880 h 216788"/>
                <a:gd name="connsiteX25" fmla="*/ 176879 w 218122"/>
                <a:gd name="connsiteY25" fmla="*/ 195072 h 216788"/>
                <a:gd name="connsiteX26" fmla="*/ 195167 w 218122"/>
                <a:gd name="connsiteY26" fmla="*/ 176689 h 216788"/>
                <a:gd name="connsiteX27" fmla="*/ 187071 w 218122"/>
                <a:gd name="connsiteY27" fmla="*/ 152781 h 216788"/>
                <a:gd name="connsiteX28" fmla="*/ 195739 w 218122"/>
                <a:gd name="connsiteY28" fmla="*/ 132874 h 216788"/>
                <a:gd name="connsiteX29" fmla="*/ 218123 w 218122"/>
                <a:gd name="connsiteY29" fmla="*/ 121634 h 216788"/>
                <a:gd name="connsiteX30" fmla="*/ 218123 w 218122"/>
                <a:gd name="connsiteY30" fmla="*/ 95821 h 216788"/>
                <a:gd name="connsiteX31" fmla="*/ 195644 w 218122"/>
                <a:gd name="connsiteY31" fmla="*/ 84487 h 216788"/>
                <a:gd name="connsiteX32" fmla="*/ 187547 w 218122"/>
                <a:gd name="connsiteY32" fmla="*/ 64675 h 216788"/>
                <a:gd name="connsiteX33" fmla="*/ 109442 w 218122"/>
                <a:gd name="connsiteY33" fmla="*/ 146875 h 216788"/>
                <a:gd name="connsiteX34" fmla="*/ 71342 w 218122"/>
                <a:gd name="connsiteY34" fmla="*/ 108775 h 216788"/>
                <a:gd name="connsiteX35" fmla="*/ 109442 w 218122"/>
                <a:gd name="connsiteY35" fmla="*/ 70675 h 216788"/>
                <a:gd name="connsiteX36" fmla="*/ 147542 w 218122"/>
                <a:gd name="connsiteY36" fmla="*/ 108775 h 216788"/>
                <a:gd name="connsiteX37" fmla="*/ 109442 w 218122"/>
                <a:gd name="connsiteY37" fmla="*/ 146875 h 216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18122" h="216788">
                  <a:moveTo>
                    <a:pt x="187547" y="64675"/>
                  </a:moveTo>
                  <a:lnTo>
                    <a:pt x="195644" y="40672"/>
                  </a:lnTo>
                  <a:lnTo>
                    <a:pt x="177355" y="22384"/>
                  </a:lnTo>
                  <a:lnTo>
                    <a:pt x="153353" y="30480"/>
                  </a:lnTo>
                  <a:cubicBezTo>
                    <a:pt x="147113" y="26964"/>
                    <a:pt x="140457" y="24244"/>
                    <a:pt x="133541" y="22384"/>
                  </a:cubicBezTo>
                  <a:lnTo>
                    <a:pt x="122301" y="0"/>
                  </a:lnTo>
                  <a:lnTo>
                    <a:pt x="96774" y="0"/>
                  </a:lnTo>
                  <a:lnTo>
                    <a:pt x="85439" y="22479"/>
                  </a:lnTo>
                  <a:cubicBezTo>
                    <a:pt x="78498" y="24356"/>
                    <a:pt x="71813" y="27075"/>
                    <a:pt x="65532" y="30575"/>
                  </a:cubicBezTo>
                  <a:lnTo>
                    <a:pt x="41529" y="22479"/>
                  </a:lnTo>
                  <a:lnTo>
                    <a:pt x="23241" y="40767"/>
                  </a:lnTo>
                  <a:lnTo>
                    <a:pt x="30861" y="64770"/>
                  </a:lnTo>
                  <a:cubicBezTo>
                    <a:pt x="27206" y="70976"/>
                    <a:pt x="24388" y="77637"/>
                    <a:pt x="22479" y="84582"/>
                  </a:cubicBezTo>
                  <a:lnTo>
                    <a:pt x="0" y="95821"/>
                  </a:lnTo>
                  <a:lnTo>
                    <a:pt x="0" y="120968"/>
                  </a:lnTo>
                  <a:lnTo>
                    <a:pt x="22479" y="132302"/>
                  </a:lnTo>
                  <a:cubicBezTo>
                    <a:pt x="24332" y="139221"/>
                    <a:pt x="27052" y="145878"/>
                    <a:pt x="30575" y="152114"/>
                  </a:cubicBezTo>
                  <a:lnTo>
                    <a:pt x="22479" y="176117"/>
                  </a:lnTo>
                  <a:lnTo>
                    <a:pt x="41529" y="194405"/>
                  </a:lnTo>
                  <a:lnTo>
                    <a:pt x="65532" y="186214"/>
                  </a:lnTo>
                  <a:cubicBezTo>
                    <a:pt x="71767" y="189763"/>
                    <a:pt x="78423" y="192515"/>
                    <a:pt x="85344" y="194405"/>
                  </a:cubicBezTo>
                  <a:lnTo>
                    <a:pt x="96583" y="216789"/>
                  </a:lnTo>
                  <a:lnTo>
                    <a:pt x="122111" y="216789"/>
                  </a:lnTo>
                  <a:lnTo>
                    <a:pt x="133445" y="194786"/>
                  </a:lnTo>
                  <a:cubicBezTo>
                    <a:pt x="140245" y="192937"/>
                    <a:pt x="146800" y="190283"/>
                    <a:pt x="152972" y="186880"/>
                  </a:cubicBezTo>
                  <a:lnTo>
                    <a:pt x="176879" y="195072"/>
                  </a:lnTo>
                  <a:lnTo>
                    <a:pt x="195167" y="176689"/>
                  </a:lnTo>
                  <a:lnTo>
                    <a:pt x="187071" y="152781"/>
                  </a:lnTo>
                  <a:cubicBezTo>
                    <a:pt x="190710" y="146497"/>
                    <a:pt x="193618" y="139818"/>
                    <a:pt x="195739" y="132874"/>
                  </a:cubicBezTo>
                  <a:lnTo>
                    <a:pt x="218123" y="121634"/>
                  </a:lnTo>
                  <a:lnTo>
                    <a:pt x="218123" y="95821"/>
                  </a:lnTo>
                  <a:lnTo>
                    <a:pt x="195644" y="84487"/>
                  </a:lnTo>
                  <a:cubicBezTo>
                    <a:pt x="193825" y="77556"/>
                    <a:pt x="191103" y="70896"/>
                    <a:pt x="187547" y="64675"/>
                  </a:cubicBezTo>
                  <a:close/>
                  <a:moveTo>
                    <a:pt x="109442" y="146875"/>
                  </a:moveTo>
                  <a:cubicBezTo>
                    <a:pt x="88401" y="146875"/>
                    <a:pt x="71342" y="129817"/>
                    <a:pt x="71342" y="108775"/>
                  </a:cubicBezTo>
                  <a:cubicBezTo>
                    <a:pt x="71342" y="87734"/>
                    <a:pt x="88401" y="70675"/>
                    <a:pt x="109442" y="70675"/>
                  </a:cubicBezTo>
                  <a:cubicBezTo>
                    <a:pt x="130356" y="70982"/>
                    <a:pt x="147236" y="87861"/>
                    <a:pt x="147542" y="108775"/>
                  </a:cubicBezTo>
                  <a:cubicBezTo>
                    <a:pt x="147542" y="129817"/>
                    <a:pt x="130484" y="146875"/>
                    <a:pt x="109442" y="14687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Hình tự do: Hình 98">
              <a:extLst>
                <a:ext uri="{FF2B5EF4-FFF2-40B4-BE49-F238E27FC236}">
                  <a16:creationId xmlns:a16="http://schemas.microsoft.com/office/drawing/2014/main" id="{48A5001A-84F6-41F5-8400-62A4554219FF}"/>
                </a:ext>
              </a:extLst>
            </p:cNvPr>
            <p:cNvSpPr/>
            <p:nvPr/>
          </p:nvSpPr>
          <p:spPr>
            <a:xfrm>
              <a:off x="1271225" y="6276348"/>
              <a:ext cx="177301" cy="50448"/>
            </a:xfrm>
            <a:custGeom>
              <a:avLst/>
              <a:gdLst>
                <a:gd name="connsiteX0" fmla="*/ 189835 w 215744"/>
                <a:gd name="connsiteY0" fmla="*/ 0 h 54959"/>
                <a:gd name="connsiteX1" fmla="*/ 25910 w 215744"/>
                <a:gd name="connsiteY1" fmla="*/ 0 h 54959"/>
                <a:gd name="connsiteX2" fmla="*/ 48 w 215744"/>
                <a:gd name="connsiteY2" fmla="*/ 29098 h 54959"/>
                <a:gd name="connsiteX3" fmla="*/ 25910 w 215744"/>
                <a:gd name="connsiteY3" fmla="*/ 54959 h 54959"/>
                <a:gd name="connsiteX4" fmla="*/ 189835 w 215744"/>
                <a:gd name="connsiteY4" fmla="*/ 54959 h 54959"/>
                <a:gd name="connsiteX5" fmla="*/ 215696 w 215744"/>
                <a:gd name="connsiteY5" fmla="*/ 25861 h 54959"/>
                <a:gd name="connsiteX6" fmla="*/ 189835 w 215744"/>
                <a:gd name="connsiteY6" fmla="*/ 0 h 54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5744" h="54959">
                  <a:moveTo>
                    <a:pt x="189835" y="0"/>
                  </a:moveTo>
                  <a:lnTo>
                    <a:pt x="25910" y="0"/>
                  </a:lnTo>
                  <a:cubicBezTo>
                    <a:pt x="10734" y="894"/>
                    <a:pt x="-845" y="13922"/>
                    <a:pt x="48" y="29098"/>
                  </a:cubicBezTo>
                  <a:cubicBezTo>
                    <a:pt x="869" y="43027"/>
                    <a:pt x="11981" y="54139"/>
                    <a:pt x="25910" y="54959"/>
                  </a:cubicBezTo>
                  <a:lnTo>
                    <a:pt x="189835" y="54959"/>
                  </a:lnTo>
                  <a:cubicBezTo>
                    <a:pt x="205011" y="54065"/>
                    <a:pt x="216590" y="41037"/>
                    <a:pt x="215696" y="25861"/>
                  </a:cubicBezTo>
                  <a:cubicBezTo>
                    <a:pt x="214875" y="11932"/>
                    <a:pt x="203763" y="820"/>
                    <a:pt x="18983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Hình tự do: Hình 99">
              <a:extLst>
                <a:ext uri="{FF2B5EF4-FFF2-40B4-BE49-F238E27FC236}">
                  <a16:creationId xmlns:a16="http://schemas.microsoft.com/office/drawing/2014/main" id="{A6F0383B-7878-448C-933B-E8C1D4ED2968}"/>
                </a:ext>
              </a:extLst>
            </p:cNvPr>
            <p:cNvSpPr/>
            <p:nvPr/>
          </p:nvSpPr>
          <p:spPr>
            <a:xfrm>
              <a:off x="1310993" y="6361769"/>
              <a:ext cx="97768" cy="50448"/>
            </a:xfrm>
            <a:custGeom>
              <a:avLst/>
              <a:gdLst>
                <a:gd name="connsiteX0" fmla="*/ 59531 w 118967"/>
                <a:gd name="connsiteY0" fmla="*/ 54959 h 54959"/>
                <a:gd name="connsiteX1" fmla="*/ 118967 w 118967"/>
                <a:gd name="connsiteY1" fmla="*/ 0 h 54959"/>
                <a:gd name="connsiteX2" fmla="*/ 0 w 118967"/>
                <a:gd name="connsiteY2" fmla="*/ 0 h 54959"/>
                <a:gd name="connsiteX3" fmla="*/ 59531 w 118967"/>
                <a:gd name="connsiteY3" fmla="*/ 54959 h 54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967" h="54959">
                  <a:moveTo>
                    <a:pt x="59531" y="54959"/>
                  </a:moveTo>
                  <a:cubicBezTo>
                    <a:pt x="90631" y="54910"/>
                    <a:pt x="116487" y="31001"/>
                    <a:pt x="118967" y="0"/>
                  </a:cubicBezTo>
                  <a:lnTo>
                    <a:pt x="0" y="0"/>
                  </a:lnTo>
                  <a:cubicBezTo>
                    <a:pt x="2527" y="31016"/>
                    <a:pt x="28413" y="54914"/>
                    <a:pt x="59531" y="54959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Hình tự do: Hình 100">
              <a:extLst>
                <a:ext uri="{FF2B5EF4-FFF2-40B4-BE49-F238E27FC236}">
                  <a16:creationId xmlns:a16="http://schemas.microsoft.com/office/drawing/2014/main" id="{B1F03D90-3BE1-4526-9DEA-BE122CC1B775}"/>
                </a:ext>
              </a:extLst>
            </p:cNvPr>
            <p:cNvSpPr/>
            <p:nvPr/>
          </p:nvSpPr>
          <p:spPr>
            <a:xfrm>
              <a:off x="1163923" y="5787865"/>
              <a:ext cx="391386" cy="453510"/>
            </a:xfrm>
            <a:custGeom>
              <a:avLst/>
              <a:gdLst>
                <a:gd name="connsiteX0" fmla="*/ 476250 w 476249"/>
                <a:gd name="connsiteY0" fmla="*/ 243364 h 494061"/>
                <a:gd name="connsiteX1" fmla="*/ 476250 w 476249"/>
                <a:gd name="connsiteY1" fmla="*/ 235172 h 494061"/>
                <a:gd name="connsiteX2" fmla="*/ 238125 w 476249"/>
                <a:gd name="connsiteY2" fmla="*/ 0 h 494061"/>
                <a:gd name="connsiteX3" fmla="*/ 238125 w 476249"/>
                <a:gd name="connsiteY3" fmla="*/ 0 h 494061"/>
                <a:gd name="connsiteX4" fmla="*/ 0 w 476249"/>
                <a:gd name="connsiteY4" fmla="*/ 235172 h 494061"/>
                <a:gd name="connsiteX5" fmla="*/ 0 w 476249"/>
                <a:gd name="connsiteY5" fmla="*/ 243364 h 494061"/>
                <a:gd name="connsiteX6" fmla="*/ 16573 w 476249"/>
                <a:gd name="connsiteY6" fmla="*/ 325755 h 494061"/>
                <a:gd name="connsiteX7" fmla="*/ 57912 w 476249"/>
                <a:gd name="connsiteY7" fmla="*/ 393478 h 494061"/>
                <a:gd name="connsiteX8" fmla="*/ 113633 w 476249"/>
                <a:gd name="connsiteY8" fmla="*/ 483965 h 494061"/>
                <a:gd name="connsiteX9" fmla="*/ 130016 w 476249"/>
                <a:gd name="connsiteY9" fmla="*/ 494062 h 494061"/>
                <a:gd name="connsiteX10" fmla="*/ 346234 w 476249"/>
                <a:gd name="connsiteY10" fmla="*/ 494062 h 494061"/>
                <a:gd name="connsiteX11" fmla="*/ 362617 w 476249"/>
                <a:gd name="connsiteY11" fmla="*/ 483965 h 494061"/>
                <a:gd name="connsiteX12" fmla="*/ 418338 w 476249"/>
                <a:gd name="connsiteY12" fmla="*/ 393478 h 494061"/>
                <a:gd name="connsiteX13" fmla="*/ 459676 w 476249"/>
                <a:gd name="connsiteY13" fmla="*/ 325755 h 494061"/>
                <a:gd name="connsiteX14" fmla="*/ 476250 w 476249"/>
                <a:gd name="connsiteY14" fmla="*/ 243364 h 494061"/>
                <a:gd name="connsiteX15" fmla="*/ 421386 w 476249"/>
                <a:gd name="connsiteY15" fmla="*/ 242507 h 494061"/>
                <a:gd name="connsiteX16" fmla="*/ 408718 w 476249"/>
                <a:gd name="connsiteY16" fmla="*/ 306515 h 494061"/>
                <a:gd name="connsiteX17" fmla="*/ 377857 w 476249"/>
                <a:gd name="connsiteY17" fmla="*/ 356807 h 494061"/>
                <a:gd name="connsiteX18" fmla="*/ 323850 w 476249"/>
                <a:gd name="connsiteY18" fmla="*/ 438912 h 494061"/>
                <a:gd name="connsiteX19" fmla="*/ 152400 w 476249"/>
                <a:gd name="connsiteY19" fmla="*/ 438912 h 494061"/>
                <a:gd name="connsiteX20" fmla="*/ 98870 w 476249"/>
                <a:gd name="connsiteY20" fmla="*/ 356521 h 494061"/>
                <a:gd name="connsiteX21" fmla="*/ 68008 w 476249"/>
                <a:gd name="connsiteY21" fmla="*/ 306229 h 494061"/>
                <a:gd name="connsiteX22" fmla="*/ 54864 w 476249"/>
                <a:gd name="connsiteY22" fmla="*/ 242221 h 494061"/>
                <a:gd name="connsiteX23" fmla="*/ 54864 w 476249"/>
                <a:gd name="connsiteY23" fmla="*/ 235363 h 494061"/>
                <a:gd name="connsiteX24" fmla="*/ 237839 w 476249"/>
                <a:gd name="connsiteY24" fmla="*/ 54388 h 494061"/>
                <a:gd name="connsiteX25" fmla="*/ 237839 w 476249"/>
                <a:gd name="connsiteY25" fmla="*/ 54388 h 494061"/>
                <a:gd name="connsiteX26" fmla="*/ 420814 w 476249"/>
                <a:gd name="connsiteY26" fmla="*/ 235363 h 494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76249" h="494061">
                  <a:moveTo>
                    <a:pt x="476250" y="243364"/>
                  </a:moveTo>
                  <a:lnTo>
                    <a:pt x="476250" y="235172"/>
                  </a:lnTo>
                  <a:cubicBezTo>
                    <a:pt x="473823" y="105160"/>
                    <a:pt x="368157" y="804"/>
                    <a:pt x="238125" y="0"/>
                  </a:cubicBezTo>
                  <a:lnTo>
                    <a:pt x="238125" y="0"/>
                  </a:lnTo>
                  <a:cubicBezTo>
                    <a:pt x="108093" y="804"/>
                    <a:pt x="2427" y="105160"/>
                    <a:pt x="0" y="235172"/>
                  </a:cubicBezTo>
                  <a:lnTo>
                    <a:pt x="0" y="243364"/>
                  </a:lnTo>
                  <a:cubicBezTo>
                    <a:pt x="871" y="271562"/>
                    <a:pt x="6473" y="299414"/>
                    <a:pt x="16573" y="325755"/>
                  </a:cubicBezTo>
                  <a:cubicBezTo>
                    <a:pt x="26214" y="350609"/>
                    <a:pt x="40213" y="373543"/>
                    <a:pt x="57912" y="393478"/>
                  </a:cubicBezTo>
                  <a:cubicBezTo>
                    <a:pt x="79724" y="417195"/>
                    <a:pt x="103537" y="463391"/>
                    <a:pt x="113633" y="483965"/>
                  </a:cubicBezTo>
                  <a:cubicBezTo>
                    <a:pt x="116721" y="490180"/>
                    <a:pt x="123076" y="494096"/>
                    <a:pt x="130016" y="494062"/>
                  </a:cubicBezTo>
                  <a:lnTo>
                    <a:pt x="346234" y="494062"/>
                  </a:lnTo>
                  <a:cubicBezTo>
                    <a:pt x="353174" y="494096"/>
                    <a:pt x="359529" y="490180"/>
                    <a:pt x="362617" y="483965"/>
                  </a:cubicBezTo>
                  <a:cubicBezTo>
                    <a:pt x="372713" y="463391"/>
                    <a:pt x="396526" y="417290"/>
                    <a:pt x="418338" y="393478"/>
                  </a:cubicBezTo>
                  <a:cubicBezTo>
                    <a:pt x="436037" y="373543"/>
                    <a:pt x="450036" y="350609"/>
                    <a:pt x="459676" y="325755"/>
                  </a:cubicBezTo>
                  <a:cubicBezTo>
                    <a:pt x="469777" y="299414"/>
                    <a:pt x="475379" y="271562"/>
                    <a:pt x="476250" y="243364"/>
                  </a:cubicBezTo>
                  <a:close/>
                  <a:moveTo>
                    <a:pt x="421386" y="242507"/>
                  </a:moveTo>
                  <a:cubicBezTo>
                    <a:pt x="420709" y="264394"/>
                    <a:pt x="416429" y="286020"/>
                    <a:pt x="408718" y="306515"/>
                  </a:cubicBezTo>
                  <a:cubicBezTo>
                    <a:pt x="401485" y="324971"/>
                    <a:pt x="391037" y="341999"/>
                    <a:pt x="377857" y="356807"/>
                  </a:cubicBezTo>
                  <a:cubicBezTo>
                    <a:pt x="356714" y="381975"/>
                    <a:pt x="338588" y="409531"/>
                    <a:pt x="323850" y="438912"/>
                  </a:cubicBezTo>
                  <a:lnTo>
                    <a:pt x="152400" y="438912"/>
                  </a:lnTo>
                  <a:cubicBezTo>
                    <a:pt x="137831" y="409455"/>
                    <a:pt x="119864" y="381803"/>
                    <a:pt x="98870" y="356521"/>
                  </a:cubicBezTo>
                  <a:cubicBezTo>
                    <a:pt x="85690" y="341713"/>
                    <a:pt x="75241" y="324685"/>
                    <a:pt x="68008" y="306229"/>
                  </a:cubicBezTo>
                  <a:cubicBezTo>
                    <a:pt x="60135" y="285761"/>
                    <a:pt x="55694" y="264135"/>
                    <a:pt x="54864" y="242221"/>
                  </a:cubicBezTo>
                  <a:lnTo>
                    <a:pt x="54864" y="235363"/>
                  </a:lnTo>
                  <a:cubicBezTo>
                    <a:pt x="56570" y="135350"/>
                    <a:pt x="137813" y="54995"/>
                    <a:pt x="237839" y="54388"/>
                  </a:cubicBezTo>
                  <a:lnTo>
                    <a:pt x="237839" y="54388"/>
                  </a:lnTo>
                  <a:cubicBezTo>
                    <a:pt x="337865" y="54995"/>
                    <a:pt x="419109" y="135350"/>
                    <a:pt x="420814" y="23536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Hình tự do: Hình 101">
              <a:extLst>
                <a:ext uri="{FF2B5EF4-FFF2-40B4-BE49-F238E27FC236}">
                  <a16:creationId xmlns:a16="http://schemas.microsoft.com/office/drawing/2014/main" id="{6F1AD01A-BE09-46C2-AF52-168574FD9B5A}"/>
                </a:ext>
              </a:extLst>
            </p:cNvPr>
            <p:cNvSpPr/>
            <p:nvPr/>
          </p:nvSpPr>
          <p:spPr>
            <a:xfrm>
              <a:off x="1339884" y="5657417"/>
              <a:ext cx="44046" cy="96175"/>
            </a:xfrm>
            <a:custGeom>
              <a:avLst/>
              <a:gdLst>
                <a:gd name="connsiteX0" fmla="*/ 19050 w 38100"/>
                <a:gd name="connsiteY0" fmla="*/ 104775 h 104775"/>
                <a:gd name="connsiteX1" fmla="*/ 38100 w 38100"/>
                <a:gd name="connsiteY1" fmla="*/ 85725 h 104775"/>
                <a:gd name="connsiteX2" fmla="*/ 38100 w 38100"/>
                <a:gd name="connsiteY2" fmla="*/ 19050 h 104775"/>
                <a:gd name="connsiteX3" fmla="*/ 19050 w 38100"/>
                <a:gd name="connsiteY3" fmla="*/ 0 h 104775"/>
                <a:gd name="connsiteX4" fmla="*/ 0 w 38100"/>
                <a:gd name="connsiteY4" fmla="*/ 19050 h 104775"/>
                <a:gd name="connsiteX5" fmla="*/ 0 w 38100"/>
                <a:gd name="connsiteY5" fmla="*/ 85725 h 104775"/>
                <a:gd name="connsiteX6" fmla="*/ 19050 w 38100"/>
                <a:gd name="connsiteY6" fmla="*/ 104775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 h="104775">
                  <a:moveTo>
                    <a:pt x="19050" y="104775"/>
                  </a:moveTo>
                  <a:cubicBezTo>
                    <a:pt x="29571" y="104775"/>
                    <a:pt x="38100" y="96246"/>
                    <a:pt x="38100" y="85725"/>
                  </a:cubicBezTo>
                  <a:lnTo>
                    <a:pt x="38100" y="19050"/>
                  </a:lnTo>
                  <a:cubicBezTo>
                    <a:pt x="38100" y="8529"/>
                    <a:pt x="29571" y="0"/>
                    <a:pt x="19050" y="0"/>
                  </a:cubicBezTo>
                  <a:cubicBezTo>
                    <a:pt x="8529" y="0"/>
                    <a:pt x="0" y="8529"/>
                    <a:pt x="0" y="19050"/>
                  </a:cubicBezTo>
                  <a:lnTo>
                    <a:pt x="0" y="85725"/>
                  </a:lnTo>
                  <a:cubicBezTo>
                    <a:pt x="0" y="96246"/>
                    <a:pt x="8529" y="104775"/>
                    <a:pt x="19050" y="10477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Hình tự do: Hình 102">
              <a:extLst>
                <a:ext uri="{FF2B5EF4-FFF2-40B4-BE49-F238E27FC236}">
                  <a16:creationId xmlns:a16="http://schemas.microsoft.com/office/drawing/2014/main" id="{993CA718-AF33-4F17-914A-44D83A884ADF}"/>
                </a:ext>
              </a:extLst>
            </p:cNvPr>
            <p:cNvSpPr/>
            <p:nvPr/>
          </p:nvSpPr>
          <p:spPr>
            <a:xfrm>
              <a:off x="1069281" y="5757827"/>
              <a:ext cx="69446" cy="77701"/>
            </a:xfrm>
            <a:custGeom>
              <a:avLst/>
              <a:gdLst>
                <a:gd name="connsiteX0" fmla="*/ 52105 w 84504"/>
                <a:gd name="connsiteY0" fmla="*/ 79111 h 84649"/>
                <a:gd name="connsiteX1" fmla="*/ 78965 w 84504"/>
                <a:gd name="connsiteY1" fmla="*/ 79111 h 84649"/>
                <a:gd name="connsiteX2" fmla="*/ 78965 w 84504"/>
                <a:gd name="connsiteY2" fmla="*/ 52250 h 84649"/>
                <a:gd name="connsiteX3" fmla="*/ 31817 w 84504"/>
                <a:gd name="connsiteY3" fmla="*/ 4911 h 84649"/>
                <a:gd name="connsiteX4" fmla="*/ 4910 w 84504"/>
                <a:gd name="connsiteY4" fmla="*/ 6283 h 84649"/>
                <a:gd name="connsiteX5" fmla="*/ 4956 w 84504"/>
                <a:gd name="connsiteY5" fmla="*/ 31866 h 84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504" h="84649">
                  <a:moveTo>
                    <a:pt x="52105" y="79111"/>
                  </a:moveTo>
                  <a:cubicBezTo>
                    <a:pt x="59535" y="86496"/>
                    <a:pt x="71535" y="86496"/>
                    <a:pt x="78965" y="79111"/>
                  </a:cubicBezTo>
                  <a:cubicBezTo>
                    <a:pt x="86351" y="71680"/>
                    <a:pt x="86351" y="59680"/>
                    <a:pt x="78965" y="52250"/>
                  </a:cubicBezTo>
                  <a:lnTo>
                    <a:pt x="31817" y="4911"/>
                  </a:lnTo>
                  <a:cubicBezTo>
                    <a:pt x="24008" y="-2140"/>
                    <a:pt x="11962" y="-1525"/>
                    <a:pt x="4910" y="6283"/>
                  </a:cubicBezTo>
                  <a:cubicBezTo>
                    <a:pt x="-1654" y="13555"/>
                    <a:pt x="-1634" y="24619"/>
                    <a:pt x="4956" y="3186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Hình tự do: Hình 103">
              <a:extLst>
                <a:ext uri="{FF2B5EF4-FFF2-40B4-BE49-F238E27FC236}">
                  <a16:creationId xmlns:a16="http://schemas.microsoft.com/office/drawing/2014/main" id="{CABDCF1D-DAE8-4403-B1B2-93A3FC21F961}"/>
                </a:ext>
              </a:extLst>
            </p:cNvPr>
            <p:cNvSpPr/>
            <p:nvPr/>
          </p:nvSpPr>
          <p:spPr>
            <a:xfrm>
              <a:off x="1584755" y="5762364"/>
              <a:ext cx="68705" cy="76579"/>
            </a:xfrm>
            <a:custGeom>
              <a:avLst/>
              <a:gdLst>
                <a:gd name="connsiteX0" fmla="*/ 19446 w 83603"/>
                <a:gd name="connsiteY0" fmla="*/ 83407 h 83426"/>
                <a:gd name="connsiteX1" fmla="*/ 32971 w 83603"/>
                <a:gd name="connsiteY1" fmla="*/ 77787 h 83426"/>
                <a:gd name="connsiteX2" fmla="*/ 80025 w 83603"/>
                <a:gd name="connsiteY2" fmla="*/ 30162 h 83426"/>
                <a:gd name="connsiteX3" fmla="*/ 75664 w 83603"/>
                <a:gd name="connsiteY3" fmla="*/ 3577 h 83426"/>
                <a:gd name="connsiteX4" fmla="*/ 53164 w 83603"/>
                <a:gd name="connsiteY4" fmla="*/ 3778 h 83426"/>
                <a:gd name="connsiteX5" fmla="*/ 5539 w 83603"/>
                <a:gd name="connsiteY5" fmla="*/ 51403 h 83426"/>
                <a:gd name="connsiteX6" fmla="*/ 5539 w 83603"/>
                <a:gd name="connsiteY6" fmla="*/ 78264 h 83426"/>
                <a:gd name="connsiteX7" fmla="*/ 19446 w 83603"/>
                <a:gd name="connsiteY7" fmla="*/ 83407 h 83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603" h="83426">
                  <a:moveTo>
                    <a:pt x="19446" y="83407"/>
                  </a:moveTo>
                  <a:cubicBezTo>
                    <a:pt x="24523" y="83411"/>
                    <a:pt x="29392" y="81388"/>
                    <a:pt x="32971" y="77787"/>
                  </a:cubicBezTo>
                  <a:lnTo>
                    <a:pt x="80025" y="30162"/>
                  </a:lnTo>
                  <a:cubicBezTo>
                    <a:pt x="86162" y="21617"/>
                    <a:pt x="84210" y="9714"/>
                    <a:pt x="75664" y="3577"/>
                  </a:cubicBezTo>
                  <a:cubicBezTo>
                    <a:pt x="68922" y="-1265"/>
                    <a:pt x="59819" y="-1184"/>
                    <a:pt x="53164" y="3778"/>
                  </a:cubicBezTo>
                  <a:lnTo>
                    <a:pt x="5539" y="51403"/>
                  </a:lnTo>
                  <a:cubicBezTo>
                    <a:pt x="-1846" y="58834"/>
                    <a:pt x="-1846" y="70833"/>
                    <a:pt x="5539" y="78264"/>
                  </a:cubicBezTo>
                  <a:cubicBezTo>
                    <a:pt x="9290" y="81786"/>
                    <a:pt x="14306" y="83641"/>
                    <a:pt x="19446" y="83407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Hình tự do: Hình 104">
              <a:extLst>
                <a:ext uri="{FF2B5EF4-FFF2-40B4-BE49-F238E27FC236}">
                  <a16:creationId xmlns:a16="http://schemas.microsoft.com/office/drawing/2014/main" id="{84075318-2DBD-481B-BA76-B4B77ED4DD3F}"/>
                </a:ext>
              </a:extLst>
            </p:cNvPr>
            <p:cNvSpPr/>
            <p:nvPr/>
          </p:nvSpPr>
          <p:spPr>
            <a:xfrm>
              <a:off x="958938" y="5985287"/>
              <a:ext cx="86105" cy="34973"/>
            </a:xfrm>
            <a:custGeom>
              <a:avLst/>
              <a:gdLst>
                <a:gd name="connsiteX0" fmla="*/ 85725 w 104775"/>
                <a:gd name="connsiteY0" fmla="*/ 0 h 38100"/>
                <a:gd name="connsiteX1" fmla="*/ 19050 w 104775"/>
                <a:gd name="connsiteY1" fmla="*/ 0 h 38100"/>
                <a:gd name="connsiteX2" fmla="*/ 0 w 104775"/>
                <a:gd name="connsiteY2" fmla="*/ 19050 h 38100"/>
                <a:gd name="connsiteX3" fmla="*/ 19050 w 104775"/>
                <a:gd name="connsiteY3" fmla="*/ 38100 h 38100"/>
                <a:gd name="connsiteX4" fmla="*/ 85725 w 104775"/>
                <a:gd name="connsiteY4" fmla="*/ 38100 h 38100"/>
                <a:gd name="connsiteX5" fmla="*/ 104775 w 104775"/>
                <a:gd name="connsiteY5" fmla="*/ 19050 h 38100"/>
                <a:gd name="connsiteX6" fmla="*/ 85725 w 104775"/>
                <a:gd name="connsiteY6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775" h="38100">
                  <a:moveTo>
                    <a:pt x="85725" y="0"/>
                  </a:moveTo>
                  <a:lnTo>
                    <a:pt x="19050" y="0"/>
                  </a:lnTo>
                  <a:cubicBezTo>
                    <a:pt x="8529" y="0"/>
                    <a:pt x="0" y="8529"/>
                    <a:pt x="0" y="19050"/>
                  </a:cubicBezTo>
                  <a:cubicBezTo>
                    <a:pt x="0" y="29571"/>
                    <a:pt x="8529" y="38100"/>
                    <a:pt x="19050" y="38100"/>
                  </a:cubicBezTo>
                  <a:lnTo>
                    <a:pt x="85725" y="38100"/>
                  </a:lnTo>
                  <a:cubicBezTo>
                    <a:pt x="96246" y="38100"/>
                    <a:pt x="104775" y="29571"/>
                    <a:pt x="104775" y="19050"/>
                  </a:cubicBezTo>
                  <a:cubicBezTo>
                    <a:pt x="104775" y="8529"/>
                    <a:pt x="96246" y="0"/>
                    <a:pt x="8572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Hình tự do: Hình 105">
              <a:extLst>
                <a:ext uri="{FF2B5EF4-FFF2-40B4-BE49-F238E27FC236}">
                  <a16:creationId xmlns:a16="http://schemas.microsoft.com/office/drawing/2014/main" id="{47399D6A-D0F6-43F6-B072-D288D1A7D2D4}"/>
                </a:ext>
              </a:extLst>
            </p:cNvPr>
            <p:cNvSpPr/>
            <p:nvPr/>
          </p:nvSpPr>
          <p:spPr>
            <a:xfrm>
              <a:off x="1067520" y="6170285"/>
              <a:ext cx="70059" cy="78689"/>
            </a:xfrm>
            <a:custGeom>
              <a:avLst/>
              <a:gdLst>
                <a:gd name="connsiteX0" fmla="*/ 53808 w 85249"/>
                <a:gd name="connsiteY0" fmla="*/ 4581 h 85725"/>
                <a:gd name="connsiteX1" fmla="*/ 6659 w 85249"/>
                <a:gd name="connsiteY1" fmla="*/ 52206 h 85725"/>
                <a:gd name="connsiteX2" fmla="*/ 4581 w 85249"/>
                <a:gd name="connsiteY2" fmla="*/ 79066 h 85725"/>
                <a:gd name="connsiteX3" fmla="*/ 31442 w 85249"/>
                <a:gd name="connsiteY3" fmla="*/ 81144 h 85725"/>
                <a:gd name="connsiteX4" fmla="*/ 33520 w 85249"/>
                <a:gd name="connsiteY4" fmla="*/ 79066 h 85725"/>
                <a:gd name="connsiteX5" fmla="*/ 80669 w 85249"/>
                <a:gd name="connsiteY5" fmla="*/ 31441 h 85725"/>
                <a:gd name="connsiteX6" fmla="*/ 78590 w 85249"/>
                <a:gd name="connsiteY6" fmla="*/ 4581 h 85725"/>
                <a:gd name="connsiteX7" fmla="*/ 53808 w 85249"/>
                <a:gd name="connsiteY7" fmla="*/ 4581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249" h="85725">
                  <a:moveTo>
                    <a:pt x="53808" y="4581"/>
                  </a:moveTo>
                  <a:lnTo>
                    <a:pt x="6659" y="52206"/>
                  </a:lnTo>
                  <a:cubicBezTo>
                    <a:pt x="-1332" y="59049"/>
                    <a:pt x="-2263" y="71075"/>
                    <a:pt x="4581" y="79066"/>
                  </a:cubicBezTo>
                  <a:cubicBezTo>
                    <a:pt x="11425" y="87058"/>
                    <a:pt x="23451" y="87987"/>
                    <a:pt x="31442" y="81144"/>
                  </a:cubicBezTo>
                  <a:cubicBezTo>
                    <a:pt x="32187" y="80506"/>
                    <a:pt x="32882" y="79811"/>
                    <a:pt x="33520" y="79066"/>
                  </a:cubicBezTo>
                  <a:lnTo>
                    <a:pt x="80669" y="31441"/>
                  </a:lnTo>
                  <a:cubicBezTo>
                    <a:pt x="87512" y="23450"/>
                    <a:pt x="86582" y="11424"/>
                    <a:pt x="78590" y="4581"/>
                  </a:cubicBezTo>
                  <a:cubicBezTo>
                    <a:pt x="71459" y="-1527"/>
                    <a:pt x="60941" y="-1527"/>
                    <a:pt x="53808" y="4581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Hình tự do: Hình 106">
              <a:extLst>
                <a:ext uri="{FF2B5EF4-FFF2-40B4-BE49-F238E27FC236}">
                  <a16:creationId xmlns:a16="http://schemas.microsoft.com/office/drawing/2014/main" id="{F1CF5878-A20A-46F5-8331-78739AD6C84C}"/>
                </a:ext>
              </a:extLst>
            </p:cNvPr>
            <p:cNvSpPr/>
            <p:nvPr/>
          </p:nvSpPr>
          <p:spPr>
            <a:xfrm>
              <a:off x="1585053" y="6165400"/>
              <a:ext cx="71945" cy="80434"/>
            </a:xfrm>
            <a:custGeom>
              <a:avLst/>
              <a:gdLst>
                <a:gd name="connsiteX0" fmla="*/ 33190 w 87546"/>
                <a:gd name="connsiteY0" fmla="*/ 6283 h 87626"/>
                <a:gd name="connsiteX1" fmla="*/ 6283 w 87546"/>
                <a:gd name="connsiteY1" fmla="*/ 4911 h 87626"/>
                <a:gd name="connsiteX2" fmla="*/ 4911 w 87546"/>
                <a:gd name="connsiteY2" fmla="*/ 31817 h 87626"/>
                <a:gd name="connsiteX3" fmla="*/ 6234 w 87546"/>
                <a:gd name="connsiteY3" fmla="*/ 33144 h 87626"/>
                <a:gd name="connsiteX4" fmla="*/ 53859 w 87546"/>
                <a:gd name="connsiteY4" fmla="*/ 80769 h 87626"/>
                <a:gd name="connsiteX5" fmla="*/ 80689 w 87546"/>
                <a:gd name="connsiteY5" fmla="*/ 83213 h 87626"/>
                <a:gd name="connsiteX6" fmla="*/ 83133 w 87546"/>
                <a:gd name="connsiteY6" fmla="*/ 56384 h 87626"/>
                <a:gd name="connsiteX7" fmla="*/ 80052 w 87546"/>
                <a:gd name="connsiteY7" fmla="*/ 53432 h 87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546" h="87626">
                  <a:moveTo>
                    <a:pt x="33190" y="6283"/>
                  </a:moveTo>
                  <a:cubicBezTo>
                    <a:pt x="26139" y="-1525"/>
                    <a:pt x="14093" y="-2140"/>
                    <a:pt x="6283" y="4911"/>
                  </a:cubicBezTo>
                  <a:cubicBezTo>
                    <a:pt x="-1525" y="11961"/>
                    <a:pt x="-2140" y="24007"/>
                    <a:pt x="4911" y="31817"/>
                  </a:cubicBezTo>
                  <a:cubicBezTo>
                    <a:pt x="5330" y="32280"/>
                    <a:pt x="5772" y="32724"/>
                    <a:pt x="6234" y="33144"/>
                  </a:cubicBezTo>
                  <a:lnTo>
                    <a:pt x="53859" y="80769"/>
                  </a:lnTo>
                  <a:cubicBezTo>
                    <a:pt x="60593" y="88853"/>
                    <a:pt x="72605" y="89947"/>
                    <a:pt x="80689" y="83213"/>
                  </a:cubicBezTo>
                  <a:cubicBezTo>
                    <a:pt x="88773" y="76480"/>
                    <a:pt x="89866" y="64468"/>
                    <a:pt x="83133" y="56384"/>
                  </a:cubicBezTo>
                  <a:cubicBezTo>
                    <a:pt x="82219" y="55288"/>
                    <a:pt x="81187" y="54298"/>
                    <a:pt x="80052" y="5343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Hình tự do: Hình 107">
              <a:extLst>
                <a:ext uri="{FF2B5EF4-FFF2-40B4-BE49-F238E27FC236}">
                  <a16:creationId xmlns:a16="http://schemas.microsoft.com/office/drawing/2014/main" id="{AE5F2A64-4F36-4C26-9F48-88EA46E9CFC7}"/>
                </a:ext>
              </a:extLst>
            </p:cNvPr>
            <p:cNvSpPr/>
            <p:nvPr/>
          </p:nvSpPr>
          <p:spPr>
            <a:xfrm>
              <a:off x="1674919" y="5984675"/>
              <a:ext cx="86105" cy="34973"/>
            </a:xfrm>
            <a:custGeom>
              <a:avLst/>
              <a:gdLst>
                <a:gd name="connsiteX0" fmla="*/ 85725 w 104775"/>
                <a:gd name="connsiteY0" fmla="*/ 0 h 38100"/>
                <a:gd name="connsiteX1" fmla="*/ 19050 w 104775"/>
                <a:gd name="connsiteY1" fmla="*/ 0 h 38100"/>
                <a:gd name="connsiteX2" fmla="*/ 0 w 104775"/>
                <a:gd name="connsiteY2" fmla="*/ 19050 h 38100"/>
                <a:gd name="connsiteX3" fmla="*/ 19050 w 104775"/>
                <a:gd name="connsiteY3" fmla="*/ 38100 h 38100"/>
                <a:gd name="connsiteX4" fmla="*/ 85725 w 104775"/>
                <a:gd name="connsiteY4" fmla="*/ 38100 h 38100"/>
                <a:gd name="connsiteX5" fmla="*/ 104775 w 104775"/>
                <a:gd name="connsiteY5" fmla="*/ 19050 h 38100"/>
                <a:gd name="connsiteX6" fmla="*/ 85725 w 104775"/>
                <a:gd name="connsiteY6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775" h="38100">
                  <a:moveTo>
                    <a:pt x="85725" y="0"/>
                  </a:moveTo>
                  <a:lnTo>
                    <a:pt x="19050" y="0"/>
                  </a:lnTo>
                  <a:cubicBezTo>
                    <a:pt x="8529" y="0"/>
                    <a:pt x="0" y="8529"/>
                    <a:pt x="0" y="19050"/>
                  </a:cubicBezTo>
                  <a:cubicBezTo>
                    <a:pt x="0" y="29571"/>
                    <a:pt x="8529" y="38100"/>
                    <a:pt x="19050" y="38100"/>
                  </a:cubicBezTo>
                  <a:lnTo>
                    <a:pt x="85725" y="38100"/>
                  </a:lnTo>
                  <a:cubicBezTo>
                    <a:pt x="96246" y="38100"/>
                    <a:pt x="104775" y="29571"/>
                    <a:pt x="104775" y="19050"/>
                  </a:cubicBezTo>
                  <a:cubicBezTo>
                    <a:pt x="104775" y="8529"/>
                    <a:pt x="96246" y="0"/>
                    <a:pt x="8572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31C91BB-A044-4E62-8DA1-6CA9BD87A4FE}"/>
              </a:ext>
            </a:extLst>
          </p:cNvPr>
          <p:cNvGrpSpPr/>
          <p:nvPr/>
        </p:nvGrpSpPr>
        <p:grpSpPr>
          <a:xfrm>
            <a:off x="4843361" y="111113"/>
            <a:ext cx="4323231" cy="721881"/>
            <a:chOff x="4217868" y="144982"/>
            <a:chExt cx="4323231" cy="755218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EAFA28B1-5E2F-4EAF-A354-957A7DB2E9C6}"/>
                </a:ext>
              </a:extLst>
            </p:cNvPr>
            <p:cNvGrpSpPr/>
            <p:nvPr/>
          </p:nvGrpSpPr>
          <p:grpSpPr>
            <a:xfrm>
              <a:off x="4217868" y="144982"/>
              <a:ext cx="4323231" cy="755218"/>
              <a:chOff x="4189320" y="144982"/>
              <a:chExt cx="5377068" cy="755218"/>
            </a:xfrm>
          </p:grpSpPr>
          <p:sp>
            <p:nvSpPr>
              <p:cNvPr id="56" name="Rectangle: Rounded Corners 55">
                <a:extLst>
                  <a:ext uri="{FF2B5EF4-FFF2-40B4-BE49-F238E27FC236}">
                    <a16:creationId xmlns:a16="http://schemas.microsoft.com/office/drawing/2014/main" id="{18CF07DA-394E-4DAD-BE9D-B3601A1A3BFA}"/>
                  </a:ext>
                </a:extLst>
              </p:cNvPr>
              <p:cNvSpPr/>
              <p:nvPr/>
            </p:nvSpPr>
            <p:spPr>
              <a:xfrm>
                <a:off x="4189320" y="144982"/>
                <a:ext cx="5377068" cy="755218"/>
              </a:xfrm>
              <a:prstGeom prst="roundRect">
                <a:avLst>
                  <a:gd name="adj" fmla="val 50000"/>
                </a:avLst>
              </a:prstGeom>
              <a:solidFill>
                <a:srgbClr val="00A29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1A0A6A54-B532-47FC-A9BC-69320E2C74C5}"/>
                  </a:ext>
                </a:extLst>
              </p:cNvPr>
              <p:cNvSpPr txBox="1"/>
              <p:nvPr/>
            </p:nvSpPr>
            <p:spPr>
              <a:xfrm>
                <a:off x="5131566" y="241855"/>
                <a:ext cx="4302956" cy="5473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spc="10" dirty="0" err="1">
                    <a:solidFill>
                      <a:schemeClr val="bg1"/>
                    </a:solidFill>
                    <a:effectLst/>
                    <a:latin typeface="Roboto Medium" panose="02000000000000000000" pitchFamily="2" charset="0"/>
                    <a:ea typeface="Roboto Medium" panose="02000000000000000000" pitchFamily="2" charset="0"/>
                  </a:rPr>
                  <a:t>Lí</a:t>
                </a:r>
                <a:r>
                  <a:rPr lang="en-US" sz="2800" b="1" spc="10" dirty="0">
                    <a:solidFill>
                      <a:schemeClr val="bg1"/>
                    </a:solidFill>
                    <a:effectLst/>
                    <a:latin typeface="Roboto Medium" panose="02000000000000000000" pitchFamily="2" charset="0"/>
                    <a:ea typeface="Roboto Medium" panose="02000000000000000000" pitchFamily="2" charset="0"/>
                  </a:rPr>
                  <a:t> do </a:t>
                </a:r>
                <a:r>
                  <a:rPr lang="en-US" sz="2800" b="1" spc="10" dirty="0" err="1">
                    <a:solidFill>
                      <a:schemeClr val="bg1"/>
                    </a:solidFill>
                    <a:effectLst/>
                    <a:latin typeface="Roboto Medium" panose="02000000000000000000" pitchFamily="2" charset="0"/>
                    <a:ea typeface="Roboto Medium" panose="02000000000000000000" pitchFamily="2" charset="0"/>
                  </a:rPr>
                  <a:t>chọn</a:t>
                </a:r>
                <a:r>
                  <a:rPr lang="en-US" sz="2800" b="1" spc="10" dirty="0">
                    <a:solidFill>
                      <a:schemeClr val="bg1"/>
                    </a:solidFill>
                    <a:effectLst/>
                    <a:latin typeface="Roboto Medium" panose="02000000000000000000" pitchFamily="2" charset="0"/>
                    <a:ea typeface="Roboto Medium" panose="02000000000000000000" pitchFamily="2" charset="0"/>
                  </a:rPr>
                  <a:t> </a:t>
                </a:r>
                <a:r>
                  <a:rPr lang="en-US" sz="2800" b="1" spc="10" dirty="0" err="1">
                    <a:solidFill>
                      <a:schemeClr val="bg1"/>
                    </a:solidFill>
                    <a:effectLst/>
                    <a:latin typeface="Roboto Medium" panose="02000000000000000000" pitchFamily="2" charset="0"/>
                    <a:ea typeface="Roboto Medium" panose="02000000000000000000" pitchFamily="2" charset="0"/>
                  </a:rPr>
                  <a:t>biện</a:t>
                </a:r>
                <a:r>
                  <a:rPr lang="en-US" sz="2800" b="1" spc="10" dirty="0">
                    <a:solidFill>
                      <a:schemeClr val="bg1"/>
                    </a:solidFill>
                    <a:effectLst/>
                    <a:latin typeface="Roboto Medium" panose="02000000000000000000" pitchFamily="2" charset="0"/>
                    <a:ea typeface="Roboto Medium" panose="02000000000000000000" pitchFamily="2" charset="0"/>
                  </a:rPr>
                  <a:t> </a:t>
                </a:r>
                <a:r>
                  <a:rPr lang="en-US" sz="2800" b="1" spc="10" dirty="0" err="1">
                    <a:solidFill>
                      <a:schemeClr val="bg1"/>
                    </a:solidFill>
                    <a:effectLst/>
                    <a:latin typeface="Roboto Medium" panose="02000000000000000000" pitchFamily="2" charset="0"/>
                    <a:ea typeface="Roboto Medium" panose="02000000000000000000" pitchFamily="2" charset="0"/>
                  </a:rPr>
                  <a:t>pháp</a:t>
                </a:r>
                <a:endParaRPr lang="vi-VN" sz="2800" b="1" spc="10" dirty="0">
                  <a:solidFill>
                    <a:schemeClr val="bg1"/>
                  </a:solidFill>
                  <a:effectLst/>
                  <a:latin typeface="Roboto Medium" panose="02000000000000000000" pitchFamily="2" charset="0"/>
                  <a:ea typeface="Roboto Medium" panose="02000000000000000000" pitchFamily="2" charset="0"/>
                </a:endParaRPr>
              </a:p>
            </p:txBody>
          </p:sp>
        </p:grp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15133504-E87E-4621-AA19-F949F9CAFEB0}"/>
                </a:ext>
              </a:extLst>
            </p:cNvPr>
            <p:cNvSpPr/>
            <p:nvPr/>
          </p:nvSpPr>
          <p:spPr>
            <a:xfrm>
              <a:off x="4305662" y="212470"/>
              <a:ext cx="581990" cy="5819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808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1</a:t>
              </a:r>
            </a:p>
          </p:txBody>
        </p:sp>
      </p:grpSp>
      <p:grpSp>
        <p:nvGrpSpPr>
          <p:cNvPr id="58" name="Group 112">
            <a:extLst>
              <a:ext uri="{FF2B5EF4-FFF2-40B4-BE49-F238E27FC236}">
                <a16:creationId xmlns:a16="http://schemas.microsoft.com/office/drawing/2014/main" id="{C5B2638C-93C4-4ABF-9B86-5D4A71EC2295}"/>
              </a:ext>
            </a:extLst>
          </p:cNvPr>
          <p:cNvGrpSpPr/>
          <p:nvPr/>
        </p:nvGrpSpPr>
        <p:grpSpPr>
          <a:xfrm>
            <a:off x="3733503" y="1792920"/>
            <a:ext cx="6950411" cy="1015663"/>
            <a:chOff x="809094" y="2254229"/>
            <a:chExt cx="6071876" cy="1015663"/>
          </a:xfrm>
        </p:grpSpPr>
        <p:sp>
          <p:nvSpPr>
            <p:cNvPr id="59" name="Oval 113">
              <a:extLst>
                <a:ext uri="{FF2B5EF4-FFF2-40B4-BE49-F238E27FC236}">
                  <a16:creationId xmlns:a16="http://schemas.microsoft.com/office/drawing/2014/main" id="{44EAA586-04FE-4CDA-8965-90003266322C}"/>
                </a:ext>
              </a:extLst>
            </p:cNvPr>
            <p:cNvSpPr/>
            <p:nvPr/>
          </p:nvSpPr>
          <p:spPr>
            <a:xfrm>
              <a:off x="809094" y="2277144"/>
              <a:ext cx="578372" cy="662056"/>
            </a:xfrm>
            <a:prstGeom prst="ellipse">
              <a:avLst/>
            </a:prstGeom>
            <a:solidFill>
              <a:srgbClr val="00A2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endParaRPr>
            </a:p>
          </p:txBody>
        </p:sp>
        <p:pic>
          <p:nvPicPr>
            <p:cNvPr id="60" name="Picture 114">
              <a:extLst>
                <a:ext uri="{FF2B5EF4-FFF2-40B4-BE49-F238E27FC236}">
                  <a16:creationId xmlns:a16="http://schemas.microsoft.com/office/drawing/2014/main" id="{1EB2A08D-248B-4C39-967D-C81A5CD9A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554" y="2408975"/>
              <a:ext cx="398394" cy="398394"/>
            </a:xfrm>
            <a:prstGeom prst="rect">
              <a:avLst/>
            </a:prstGeom>
          </p:spPr>
        </p:pic>
        <p:sp>
          <p:nvSpPr>
            <p:cNvPr id="61" name="TextBox 116">
              <a:extLst>
                <a:ext uri="{FF2B5EF4-FFF2-40B4-BE49-F238E27FC236}">
                  <a16:creationId xmlns:a16="http://schemas.microsoft.com/office/drawing/2014/main" id="{79A4F1C5-A986-4F4F-AB28-4484D6035D4B}"/>
                </a:ext>
              </a:extLst>
            </p:cNvPr>
            <p:cNvSpPr txBox="1"/>
            <p:nvPr/>
          </p:nvSpPr>
          <p:spPr>
            <a:xfrm>
              <a:off x="1474926" y="2254229"/>
              <a:ext cx="540604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Hơn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lúc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nào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hết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,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chúng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 ta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cần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hiểu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rằng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dù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 ở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bất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kỳ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thời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đại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nào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thì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yêu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thương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, chia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sẻ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,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quan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tâm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vẫn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luôn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là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một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điều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rất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quan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trọng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….</a:t>
              </a:r>
            </a:p>
          </p:txBody>
        </p:sp>
      </p:grpSp>
      <p:grpSp>
        <p:nvGrpSpPr>
          <p:cNvPr id="62" name="Group 122">
            <a:extLst>
              <a:ext uri="{FF2B5EF4-FFF2-40B4-BE49-F238E27FC236}">
                <a16:creationId xmlns:a16="http://schemas.microsoft.com/office/drawing/2014/main" id="{52EF9CF2-AAAD-4CCA-8F45-813887E5329D}"/>
              </a:ext>
            </a:extLst>
          </p:cNvPr>
          <p:cNvGrpSpPr/>
          <p:nvPr/>
        </p:nvGrpSpPr>
        <p:grpSpPr>
          <a:xfrm>
            <a:off x="3733503" y="2695457"/>
            <a:ext cx="6905460" cy="1015663"/>
            <a:chOff x="801851" y="4761699"/>
            <a:chExt cx="6905460" cy="1015663"/>
          </a:xfrm>
        </p:grpSpPr>
        <p:sp>
          <p:nvSpPr>
            <p:cNvPr id="68" name="Oval 123">
              <a:extLst>
                <a:ext uri="{FF2B5EF4-FFF2-40B4-BE49-F238E27FC236}">
                  <a16:creationId xmlns:a16="http://schemas.microsoft.com/office/drawing/2014/main" id="{7F62F8A4-F9E9-402C-98BC-BE5F78517AA1}"/>
                </a:ext>
              </a:extLst>
            </p:cNvPr>
            <p:cNvSpPr/>
            <p:nvPr/>
          </p:nvSpPr>
          <p:spPr>
            <a:xfrm>
              <a:off x="801851" y="4833186"/>
              <a:ext cx="677478" cy="662056"/>
            </a:xfrm>
            <a:prstGeom prst="ellipse">
              <a:avLst/>
            </a:prstGeom>
            <a:solidFill>
              <a:srgbClr val="00A2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endParaRPr>
            </a:p>
          </p:txBody>
        </p:sp>
        <p:sp>
          <p:nvSpPr>
            <p:cNvPr id="72" name="TextBox 125">
              <a:extLst>
                <a:ext uri="{FF2B5EF4-FFF2-40B4-BE49-F238E27FC236}">
                  <a16:creationId xmlns:a16="http://schemas.microsoft.com/office/drawing/2014/main" id="{FA8EE665-32AC-444D-8501-E58CAF1FB4F3}"/>
                </a:ext>
              </a:extLst>
            </p:cNvPr>
            <p:cNvSpPr txBox="1"/>
            <p:nvPr/>
          </p:nvSpPr>
          <p:spPr>
            <a:xfrm>
              <a:off x="1579444" y="4761699"/>
              <a:ext cx="612786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Tình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yêu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thương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không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phải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bỗng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dưng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mà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có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được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nó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phải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được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nuôi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nấng</a:t>
              </a:r>
              <a:r>
                <a:rPr lang="en-US" sz="200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, </a:t>
              </a:r>
              <a:r>
                <a:rPr lang="en-US" sz="200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dạy</a:t>
              </a:r>
              <a:r>
                <a:rPr lang="en-US" sz="200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sz="200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dỗ</a:t>
              </a:r>
              <a:r>
                <a:rPr lang="en-US" sz="200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sz="200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ngay</a:t>
              </a:r>
              <a:r>
                <a:rPr lang="en-US" sz="200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sz="200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từ</a:t>
              </a:r>
              <a:r>
                <a:rPr lang="en-US" sz="200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sz="200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khi</a:t>
              </a:r>
              <a:r>
                <a:rPr lang="en-US" sz="200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sz="200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còn</a:t>
              </a:r>
              <a:r>
                <a:rPr lang="en-US" sz="200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sz="200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bé</a:t>
              </a:r>
              <a:r>
                <a:rPr lang="en-US" sz="200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sz="2000" dirty="0" err="1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thơ</a:t>
              </a:r>
              <a:r>
                <a:rPr lang="en-US" sz="200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.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endParaRPr>
            </a:p>
          </p:txBody>
        </p:sp>
        <p:pic>
          <p:nvPicPr>
            <p:cNvPr id="73" name="Picture 126">
              <a:extLst>
                <a:ext uri="{FF2B5EF4-FFF2-40B4-BE49-F238E27FC236}">
                  <a16:creationId xmlns:a16="http://schemas.microsoft.com/office/drawing/2014/main" id="{3F5DF6D7-04DB-4F0A-936A-F2EEE0D972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9103" y="4977083"/>
              <a:ext cx="398396" cy="398396"/>
            </a:xfrm>
            <a:prstGeom prst="rect">
              <a:avLst/>
            </a:prstGeom>
          </p:spPr>
        </p:pic>
      </p:grpSp>
      <p:grpSp>
        <p:nvGrpSpPr>
          <p:cNvPr id="74" name="Group 117">
            <a:extLst>
              <a:ext uri="{FF2B5EF4-FFF2-40B4-BE49-F238E27FC236}">
                <a16:creationId xmlns:a16="http://schemas.microsoft.com/office/drawing/2014/main" id="{528BF7B8-AA52-47F5-8199-38B952A08697}"/>
              </a:ext>
            </a:extLst>
          </p:cNvPr>
          <p:cNvGrpSpPr/>
          <p:nvPr/>
        </p:nvGrpSpPr>
        <p:grpSpPr>
          <a:xfrm>
            <a:off x="3733503" y="3692396"/>
            <a:ext cx="7350048" cy="738005"/>
            <a:chOff x="764723" y="3479216"/>
            <a:chExt cx="7350048" cy="738005"/>
          </a:xfrm>
        </p:grpSpPr>
        <p:sp>
          <p:nvSpPr>
            <p:cNvPr id="95" name="Oval 118">
              <a:extLst>
                <a:ext uri="{FF2B5EF4-FFF2-40B4-BE49-F238E27FC236}">
                  <a16:creationId xmlns:a16="http://schemas.microsoft.com/office/drawing/2014/main" id="{A53ABF99-DFB4-47AD-9C94-6CD16677C10C}"/>
                </a:ext>
              </a:extLst>
            </p:cNvPr>
            <p:cNvSpPr/>
            <p:nvPr/>
          </p:nvSpPr>
          <p:spPr>
            <a:xfrm>
              <a:off x="764723" y="3555165"/>
              <a:ext cx="662056" cy="662056"/>
            </a:xfrm>
            <a:prstGeom prst="ellipse">
              <a:avLst/>
            </a:prstGeom>
            <a:solidFill>
              <a:srgbClr val="00A2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endParaRPr>
            </a:p>
          </p:txBody>
        </p:sp>
        <p:sp>
          <p:nvSpPr>
            <p:cNvPr id="96" name="TextBox 120">
              <a:extLst>
                <a:ext uri="{FF2B5EF4-FFF2-40B4-BE49-F238E27FC236}">
                  <a16:creationId xmlns:a16="http://schemas.microsoft.com/office/drawing/2014/main" id="{8D5F668A-4DD7-459F-B606-3B2AF6067F25}"/>
                </a:ext>
              </a:extLst>
            </p:cNvPr>
            <p:cNvSpPr txBox="1"/>
            <p:nvPr/>
          </p:nvSpPr>
          <p:spPr>
            <a:xfrm>
              <a:off x="1502093" y="3479216"/>
              <a:ext cx="661267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dirty="0" err="1">
                  <a:solidFill>
                    <a:srgbClr val="039093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Mỗi</a:t>
              </a:r>
              <a:r>
                <a:rPr lang="en-US" sz="2000" dirty="0">
                  <a:solidFill>
                    <a:srgbClr val="039093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sz="2000" dirty="0" err="1">
                  <a:solidFill>
                    <a:srgbClr val="039093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đứa</a:t>
              </a:r>
              <a:r>
                <a:rPr lang="en-US" sz="2000" dirty="0">
                  <a:solidFill>
                    <a:srgbClr val="039093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sz="2000" dirty="0" err="1">
                  <a:solidFill>
                    <a:srgbClr val="039093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trẻ</a:t>
              </a:r>
              <a:r>
                <a:rPr lang="en-US" sz="2000" dirty="0">
                  <a:solidFill>
                    <a:srgbClr val="039093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sz="2000" dirty="0" err="1">
                  <a:solidFill>
                    <a:srgbClr val="039093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khi</a:t>
              </a:r>
              <a:r>
                <a:rPr lang="en-US" sz="2000" dirty="0">
                  <a:solidFill>
                    <a:srgbClr val="039093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sz="2000" dirty="0" err="1">
                  <a:solidFill>
                    <a:srgbClr val="039093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được</a:t>
              </a:r>
              <a:r>
                <a:rPr lang="en-US" sz="2000" dirty="0">
                  <a:solidFill>
                    <a:srgbClr val="039093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sz="2000" dirty="0" err="1">
                  <a:solidFill>
                    <a:srgbClr val="039093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sinh</a:t>
              </a:r>
              <a:r>
                <a:rPr lang="en-US" sz="2000" dirty="0">
                  <a:solidFill>
                    <a:srgbClr val="039093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sz="2000" dirty="0" err="1">
                  <a:solidFill>
                    <a:srgbClr val="039093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ra</a:t>
              </a:r>
              <a:r>
                <a:rPr lang="en-US" sz="2000" dirty="0">
                  <a:solidFill>
                    <a:srgbClr val="039093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sz="2000" dirty="0" err="1">
                  <a:solidFill>
                    <a:srgbClr val="039093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đều</a:t>
              </a:r>
              <a:r>
                <a:rPr lang="en-US" sz="2000" dirty="0">
                  <a:solidFill>
                    <a:srgbClr val="039093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sz="2000" dirty="0" err="1">
                  <a:solidFill>
                    <a:srgbClr val="039093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mang</a:t>
              </a:r>
              <a:r>
                <a:rPr lang="en-US" sz="2000" dirty="0">
                  <a:solidFill>
                    <a:srgbClr val="039093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sz="2000" dirty="0" err="1">
                  <a:solidFill>
                    <a:srgbClr val="039093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theo</a:t>
              </a:r>
              <a:r>
                <a:rPr lang="en-US" sz="2000" dirty="0">
                  <a:solidFill>
                    <a:srgbClr val="039093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sz="2000" dirty="0" err="1">
                  <a:solidFill>
                    <a:srgbClr val="039093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ước</a:t>
              </a:r>
              <a:r>
                <a:rPr lang="en-US" sz="2000" dirty="0">
                  <a:solidFill>
                    <a:srgbClr val="039093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sz="2000" dirty="0" err="1">
                  <a:solidFill>
                    <a:srgbClr val="039093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mơ</a:t>
              </a:r>
              <a:r>
                <a:rPr lang="en-US" sz="2000" dirty="0">
                  <a:solidFill>
                    <a:srgbClr val="039093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sz="2000" dirty="0" err="1">
                  <a:solidFill>
                    <a:srgbClr val="039093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và</a:t>
              </a:r>
              <a:r>
                <a:rPr lang="en-US" sz="2000" dirty="0">
                  <a:solidFill>
                    <a:srgbClr val="039093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hi </a:t>
              </a:r>
              <a:r>
                <a:rPr lang="en-US" sz="2000" dirty="0" err="1">
                  <a:solidFill>
                    <a:srgbClr val="039093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vọng</a:t>
              </a:r>
              <a:r>
                <a:rPr lang="en-US" sz="2000" dirty="0">
                  <a:solidFill>
                    <a:srgbClr val="039093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sz="2000" dirty="0" err="1">
                  <a:solidFill>
                    <a:srgbClr val="039093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của</a:t>
              </a:r>
              <a:r>
                <a:rPr lang="en-US" sz="2000" dirty="0">
                  <a:solidFill>
                    <a:srgbClr val="039093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cha </a:t>
              </a:r>
              <a:r>
                <a:rPr lang="en-US" sz="2000" dirty="0" err="1">
                  <a:solidFill>
                    <a:srgbClr val="039093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mẹ</a:t>
              </a:r>
              <a:r>
                <a:rPr lang="en-US" sz="2000" dirty="0">
                  <a:solidFill>
                    <a:srgbClr val="039093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. </a:t>
              </a:r>
              <a:endParaRPr lang="vi-VN" sz="2000" dirty="0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endParaRPr>
            </a:p>
          </p:txBody>
        </p:sp>
        <p:pic>
          <p:nvPicPr>
            <p:cNvPr id="97" name="Picture 121">
              <a:extLst>
                <a:ext uri="{FF2B5EF4-FFF2-40B4-BE49-F238E27FC236}">
                  <a16:creationId xmlns:a16="http://schemas.microsoft.com/office/drawing/2014/main" id="{1DEEC52F-2452-4B60-83E5-7F250F9BA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748" y="3713190"/>
              <a:ext cx="346006" cy="346006"/>
            </a:xfrm>
            <a:prstGeom prst="rect">
              <a:avLst/>
            </a:prstGeom>
          </p:spPr>
        </p:pic>
      </p:grpSp>
      <p:sp>
        <p:nvSpPr>
          <p:cNvPr id="98" name="Freeform 8">
            <a:extLst>
              <a:ext uri="{FF2B5EF4-FFF2-40B4-BE49-F238E27FC236}">
                <a16:creationId xmlns:a16="http://schemas.microsoft.com/office/drawing/2014/main" id="{8177A883-20C3-45A1-950E-A260F85ED06F}"/>
              </a:ext>
            </a:extLst>
          </p:cNvPr>
          <p:cNvSpPr/>
          <p:nvPr/>
        </p:nvSpPr>
        <p:spPr>
          <a:xfrm>
            <a:off x="10232572" y="4931229"/>
            <a:ext cx="1919790" cy="1947703"/>
          </a:xfrm>
          <a:custGeom>
            <a:avLst/>
            <a:gdLst/>
            <a:ahLst/>
            <a:cxnLst/>
            <a:rect l="l" t="t" r="r" b="b"/>
            <a:pathLst>
              <a:path w="4497674" h="4114800">
                <a:moveTo>
                  <a:pt x="0" y="0"/>
                </a:moveTo>
                <a:lnTo>
                  <a:pt x="4497674" y="0"/>
                </a:lnTo>
                <a:lnTo>
                  <a:pt x="44976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713359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4098A9-0CFA-7199-A01F-1E202DDEF2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04961A9-1A53-9FAB-D8A9-F04025CBED1C}"/>
              </a:ext>
            </a:extLst>
          </p:cNvPr>
          <p:cNvSpPr/>
          <p:nvPr/>
        </p:nvSpPr>
        <p:spPr>
          <a:xfrm>
            <a:off x="0" y="0"/>
            <a:ext cx="2442183" cy="6857640"/>
          </a:xfrm>
          <a:prstGeom prst="roundRect">
            <a:avLst>
              <a:gd name="adj" fmla="val 0"/>
            </a:avLst>
          </a:prstGeom>
          <a:solidFill>
            <a:srgbClr val="F478A7"/>
          </a:solidFill>
          <a:ln>
            <a:noFill/>
          </a:ln>
          <a:effectLst>
            <a:outerShdw blurRad="127000" dist="127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56211C-5F4E-7E15-FF03-B72C457ED123}"/>
              </a:ext>
            </a:extLst>
          </p:cNvPr>
          <p:cNvSpPr txBox="1"/>
          <p:nvPr/>
        </p:nvSpPr>
        <p:spPr>
          <a:xfrm>
            <a:off x="-7086" y="1318021"/>
            <a:ext cx="247688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Arial" panose="020B0604020202020204" pitchFamily="34" charset="0"/>
              </a:rPr>
              <a:t>PHẦN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Arial" panose="020B0604020202020204" pitchFamily="34" charset="0"/>
              </a:rPr>
              <a:t>MỞ</a:t>
            </a:r>
            <a:endParaRPr 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Black" panose="02000000000000000000" pitchFamily="2" charset="0"/>
              <a:ea typeface="Roboto Black" panose="02000000000000000000" pitchFamily="2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Arial" panose="020B0604020202020204" pitchFamily="34" charset="0"/>
              </a:rPr>
              <a:t>ĐẦU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5EBDBAC0-8E5C-41CD-BB88-53E89F8DD5E8}"/>
              </a:ext>
            </a:extLst>
          </p:cNvPr>
          <p:cNvSpPr txBox="1"/>
          <p:nvPr/>
        </p:nvSpPr>
        <p:spPr>
          <a:xfrm>
            <a:off x="856626" y="0"/>
            <a:ext cx="8232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I.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485A365-6F4F-4DAB-B7A9-13B9F12C1B5B}"/>
              </a:ext>
            </a:extLst>
          </p:cNvPr>
          <p:cNvSpPr txBox="1"/>
          <p:nvPr/>
        </p:nvSpPr>
        <p:spPr>
          <a:xfrm>
            <a:off x="3613759" y="953113"/>
            <a:ext cx="67929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Thực tế </a:t>
            </a:r>
            <a:r>
              <a:rPr lang="en-US" sz="2400" b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giảng</a:t>
            </a:r>
            <a:r>
              <a:rPr lang="en-US" sz="2400" b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400" b="1" kern="100" dirty="0" err="1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dạy</a:t>
            </a:r>
            <a:r>
              <a:rPr lang="en-US" sz="2400" b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vi-VN" sz="2400" b="1" kern="100" dirty="0">
                <a:solidFill>
                  <a:srgbClr val="FF00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tại lớp học:</a:t>
            </a:r>
            <a:endParaRPr lang="en-US" sz="2400" i="1" dirty="0">
              <a:solidFill>
                <a:srgbClr val="FF0066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998895D5-8FC6-44EF-8CCD-A1A968F8755C}"/>
              </a:ext>
            </a:extLst>
          </p:cNvPr>
          <p:cNvGrpSpPr/>
          <p:nvPr/>
        </p:nvGrpSpPr>
        <p:grpSpPr>
          <a:xfrm>
            <a:off x="2810030" y="947947"/>
            <a:ext cx="718538" cy="519554"/>
            <a:chOff x="909380" y="2134616"/>
            <a:chExt cx="834390" cy="552449"/>
          </a:xfrm>
          <a:solidFill>
            <a:srgbClr val="FF0066"/>
          </a:solidFill>
        </p:grpSpPr>
        <p:sp>
          <p:nvSpPr>
            <p:cNvPr id="65" name="Hình tự do: Hình 25">
              <a:extLst>
                <a:ext uri="{FF2B5EF4-FFF2-40B4-BE49-F238E27FC236}">
                  <a16:creationId xmlns:a16="http://schemas.microsoft.com/office/drawing/2014/main" id="{E907EAE5-BE62-483C-8364-07264221B004}"/>
                </a:ext>
              </a:extLst>
            </p:cNvPr>
            <p:cNvSpPr/>
            <p:nvPr/>
          </p:nvSpPr>
          <p:spPr>
            <a:xfrm>
              <a:off x="1057970" y="2134616"/>
              <a:ext cx="685800" cy="476250"/>
            </a:xfrm>
            <a:custGeom>
              <a:avLst/>
              <a:gdLst>
                <a:gd name="connsiteX0" fmla="*/ 647700 w 685800"/>
                <a:gd name="connsiteY0" fmla="*/ 0 h 476250"/>
                <a:gd name="connsiteX1" fmla="*/ 38100 w 685800"/>
                <a:gd name="connsiteY1" fmla="*/ 0 h 476250"/>
                <a:gd name="connsiteX2" fmla="*/ 0 w 685800"/>
                <a:gd name="connsiteY2" fmla="*/ 38100 h 476250"/>
                <a:gd name="connsiteX3" fmla="*/ 0 w 685800"/>
                <a:gd name="connsiteY3" fmla="*/ 176213 h 476250"/>
                <a:gd name="connsiteX4" fmla="*/ 34290 w 685800"/>
                <a:gd name="connsiteY4" fmla="*/ 171450 h 476250"/>
                <a:gd name="connsiteX5" fmla="*/ 57150 w 685800"/>
                <a:gd name="connsiteY5" fmla="*/ 173355 h 476250"/>
                <a:gd name="connsiteX6" fmla="*/ 57150 w 685800"/>
                <a:gd name="connsiteY6" fmla="*/ 57150 h 476250"/>
                <a:gd name="connsiteX7" fmla="*/ 628650 w 685800"/>
                <a:gd name="connsiteY7" fmla="*/ 57150 h 476250"/>
                <a:gd name="connsiteX8" fmla="*/ 628650 w 685800"/>
                <a:gd name="connsiteY8" fmla="*/ 419100 h 476250"/>
                <a:gd name="connsiteX9" fmla="*/ 305753 w 685800"/>
                <a:gd name="connsiteY9" fmla="*/ 419100 h 476250"/>
                <a:gd name="connsiteX10" fmla="*/ 251460 w 685800"/>
                <a:gd name="connsiteY10" fmla="*/ 476250 h 476250"/>
                <a:gd name="connsiteX11" fmla="*/ 647700 w 685800"/>
                <a:gd name="connsiteY11" fmla="*/ 476250 h 476250"/>
                <a:gd name="connsiteX12" fmla="*/ 685800 w 685800"/>
                <a:gd name="connsiteY12" fmla="*/ 438150 h 476250"/>
                <a:gd name="connsiteX13" fmla="*/ 685800 w 685800"/>
                <a:gd name="connsiteY13" fmla="*/ 38100 h 476250"/>
                <a:gd name="connsiteX14" fmla="*/ 647700 w 685800"/>
                <a:gd name="connsiteY14" fmla="*/ 0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85800" h="476250">
                  <a:moveTo>
                    <a:pt x="647700" y="0"/>
                  </a:moveTo>
                  <a:lnTo>
                    <a:pt x="38100" y="0"/>
                  </a:lnTo>
                  <a:cubicBezTo>
                    <a:pt x="17145" y="0"/>
                    <a:pt x="0" y="17145"/>
                    <a:pt x="0" y="38100"/>
                  </a:cubicBezTo>
                  <a:lnTo>
                    <a:pt x="0" y="176213"/>
                  </a:lnTo>
                  <a:cubicBezTo>
                    <a:pt x="10478" y="173355"/>
                    <a:pt x="22860" y="171450"/>
                    <a:pt x="34290" y="171450"/>
                  </a:cubicBezTo>
                  <a:cubicBezTo>
                    <a:pt x="41910" y="171450"/>
                    <a:pt x="49530" y="172402"/>
                    <a:pt x="57150" y="173355"/>
                  </a:cubicBezTo>
                  <a:lnTo>
                    <a:pt x="57150" y="57150"/>
                  </a:lnTo>
                  <a:lnTo>
                    <a:pt x="628650" y="57150"/>
                  </a:lnTo>
                  <a:lnTo>
                    <a:pt x="628650" y="419100"/>
                  </a:lnTo>
                  <a:lnTo>
                    <a:pt x="305753" y="419100"/>
                  </a:lnTo>
                  <a:lnTo>
                    <a:pt x="251460" y="476250"/>
                  </a:lnTo>
                  <a:lnTo>
                    <a:pt x="647700" y="476250"/>
                  </a:lnTo>
                  <a:cubicBezTo>
                    <a:pt x="668655" y="476250"/>
                    <a:pt x="685800" y="459105"/>
                    <a:pt x="685800" y="438150"/>
                  </a:cubicBezTo>
                  <a:lnTo>
                    <a:pt x="685800" y="38100"/>
                  </a:lnTo>
                  <a:cubicBezTo>
                    <a:pt x="685800" y="17145"/>
                    <a:pt x="668655" y="0"/>
                    <a:pt x="647700" y="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Hình tự do: Hình 26">
              <a:extLst>
                <a:ext uri="{FF2B5EF4-FFF2-40B4-BE49-F238E27FC236}">
                  <a16:creationId xmlns:a16="http://schemas.microsoft.com/office/drawing/2014/main" id="{0AE0332E-016D-4070-A1F2-0ABB0387B870}"/>
                </a:ext>
              </a:extLst>
            </p:cNvPr>
            <p:cNvSpPr/>
            <p:nvPr/>
          </p:nvSpPr>
          <p:spPr>
            <a:xfrm>
              <a:off x="1012233" y="2344166"/>
              <a:ext cx="161942" cy="161925"/>
            </a:xfrm>
            <a:custGeom>
              <a:avLst/>
              <a:gdLst>
                <a:gd name="connsiteX0" fmla="*/ 80980 w 161942"/>
                <a:gd name="connsiteY0" fmla="*/ 161925 h 161925"/>
                <a:gd name="connsiteX1" fmla="*/ 161943 w 161942"/>
                <a:gd name="connsiteY1" fmla="*/ 80963 h 161925"/>
                <a:gd name="connsiteX2" fmla="*/ 80980 w 161942"/>
                <a:gd name="connsiteY2" fmla="*/ 0 h 161925"/>
                <a:gd name="connsiteX3" fmla="*/ 18 w 161942"/>
                <a:gd name="connsiteY3" fmla="*/ 80963 h 161925"/>
                <a:gd name="connsiteX4" fmla="*/ 80980 w 161942"/>
                <a:gd name="connsiteY4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942" h="161925">
                  <a:moveTo>
                    <a:pt x="80980" y="161925"/>
                  </a:moveTo>
                  <a:cubicBezTo>
                    <a:pt x="125748" y="161925"/>
                    <a:pt x="161943" y="125730"/>
                    <a:pt x="161943" y="80963"/>
                  </a:cubicBezTo>
                  <a:cubicBezTo>
                    <a:pt x="161943" y="36195"/>
                    <a:pt x="125748" y="0"/>
                    <a:pt x="80980" y="0"/>
                  </a:cubicBezTo>
                  <a:cubicBezTo>
                    <a:pt x="36213" y="0"/>
                    <a:pt x="18" y="36195"/>
                    <a:pt x="18" y="80963"/>
                  </a:cubicBezTo>
                  <a:cubicBezTo>
                    <a:pt x="-935" y="125730"/>
                    <a:pt x="36213" y="161925"/>
                    <a:pt x="80980" y="161925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Hình tự do: Hình 40">
              <a:extLst>
                <a:ext uri="{FF2B5EF4-FFF2-40B4-BE49-F238E27FC236}">
                  <a16:creationId xmlns:a16="http://schemas.microsoft.com/office/drawing/2014/main" id="{FDF0EE20-313E-4AA3-BDBB-66C7387B3FF8}"/>
                </a:ext>
              </a:extLst>
            </p:cNvPr>
            <p:cNvSpPr/>
            <p:nvPr/>
          </p:nvSpPr>
          <p:spPr>
            <a:xfrm>
              <a:off x="909380" y="2393273"/>
              <a:ext cx="501442" cy="293792"/>
            </a:xfrm>
            <a:custGeom>
              <a:avLst/>
              <a:gdLst>
                <a:gd name="connsiteX0" fmla="*/ 495300 w 501442"/>
                <a:gd name="connsiteY0" fmla="*/ 18520 h 293792"/>
                <a:gd name="connsiteX1" fmla="*/ 439103 w 501442"/>
                <a:gd name="connsiteY1" fmla="*/ 6138 h 293792"/>
                <a:gd name="connsiteX2" fmla="*/ 431483 w 501442"/>
                <a:gd name="connsiteY2" fmla="*/ 13758 h 293792"/>
                <a:gd name="connsiteX3" fmla="*/ 292418 w 501442"/>
                <a:gd name="connsiteY3" fmla="*/ 158538 h 293792"/>
                <a:gd name="connsiteX4" fmla="*/ 250508 w 501442"/>
                <a:gd name="connsiteY4" fmla="*/ 141393 h 293792"/>
                <a:gd name="connsiteX5" fmla="*/ 183833 w 501442"/>
                <a:gd name="connsiteY5" fmla="*/ 132820 h 293792"/>
                <a:gd name="connsiteX6" fmla="*/ 117158 w 501442"/>
                <a:gd name="connsiteY6" fmla="*/ 143298 h 293792"/>
                <a:gd name="connsiteX7" fmla="*/ 32385 w 501442"/>
                <a:gd name="connsiteY7" fmla="*/ 188065 h 293792"/>
                <a:gd name="connsiteX8" fmla="*/ 20003 w 501442"/>
                <a:gd name="connsiteY8" fmla="*/ 209973 h 293792"/>
                <a:gd name="connsiteX9" fmla="*/ 0 w 501442"/>
                <a:gd name="connsiteY9" fmla="*/ 293793 h 293792"/>
                <a:gd name="connsiteX10" fmla="*/ 284798 w 501442"/>
                <a:gd name="connsiteY10" fmla="*/ 293793 h 293792"/>
                <a:gd name="connsiteX11" fmla="*/ 284798 w 501442"/>
                <a:gd name="connsiteY11" fmla="*/ 292840 h 293792"/>
                <a:gd name="connsiteX12" fmla="*/ 365760 w 501442"/>
                <a:gd name="connsiteY12" fmla="*/ 198543 h 293792"/>
                <a:gd name="connsiteX13" fmla="*/ 490538 w 501442"/>
                <a:gd name="connsiteY13" fmla="*/ 67098 h 293792"/>
                <a:gd name="connsiteX14" fmla="*/ 495300 w 501442"/>
                <a:gd name="connsiteY14" fmla="*/ 18520 h 293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01442" h="293792">
                  <a:moveTo>
                    <a:pt x="495300" y="18520"/>
                  </a:moveTo>
                  <a:cubicBezTo>
                    <a:pt x="482918" y="-530"/>
                    <a:pt x="458153" y="-5292"/>
                    <a:pt x="439103" y="6138"/>
                  </a:cubicBezTo>
                  <a:cubicBezTo>
                    <a:pt x="435293" y="8043"/>
                    <a:pt x="433388" y="11853"/>
                    <a:pt x="431483" y="13758"/>
                  </a:cubicBezTo>
                  <a:lnTo>
                    <a:pt x="292418" y="158538"/>
                  </a:lnTo>
                  <a:cubicBezTo>
                    <a:pt x="279083" y="151870"/>
                    <a:pt x="264795" y="146155"/>
                    <a:pt x="250508" y="141393"/>
                  </a:cubicBezTo>
                  <a:cubicBezTo>
                    <a:pt x="228600" y="137583"/>
                    <a:pt x="205740" y="132820"/>
                    <a:pt x="183833" y="132820"/>
                  </a:cubicBezTo>
                  <a:cubicBezTo>
                    <a:pt x="161925" y="132820"/>
                    <a:pt x="139065" y="136630"/>
                    <a:pt x="117158" y="143298"/>
                  </a:cubicBezTo>
                  <a:cubicBezTo>
                    <a:pt x="84773" y="151870"/>
                    <a:pt x="56198" y="168063"/>
                    <a:pt x="32385" y="188065"/>
                  </a:cubicBezTo>
                  <a:cubicBezTo>
                    <a:pt x="26670" y="193780"/>
                    <a:pt x="21908" y="202353"/>
                    <a:pt x="20003" y="209973"/>
                  </a:cubicBezTo>
                  <a:lnTo>
                    <a:pt x="0" y="293793"/>
                  </a:lnTo>
                  <a:lnTo>
                    <a:pt x="284798" y="293793"/>
                  </a:lnTo>
                  <a:lnTo>
                    <a:pt x="284798" y="292840"/>
                  </a:lnTo>
                  <a:lnTo>
                    <a:pt x="365760" y="198543"/>
                  </a:lnTo>
                  <a:lnTo>
                    <a:pt x="490538" y="67098"/>
                  </a:lnTo>
                  <a:cubicBezTo>
                    <a:pt x="501968" y="55668"/>
                    <a:pt x="505778" y="33760"/>
                    <a:pt x="495300" y="1852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Nhóm 1">
            <a:extLst>
              <a:ext uri="{FF2B5EF4-FFF2-40B4-BE49-F238E27FC236}">
                <a16:creationId xmlns:a16="http://schemas.microsoft.com/office/drawing/2014/main" id="{DF515FDD-63F8-4FA2-9492-F8B8AA6729F2}"/>
              </a:ext>
            </a:extLst>
          </p:cNvPr>
          <p:cNvGrpSpPr/>
          <p:nvPr/>
        </p:nvGrpSpPr>
        <p:grpSpPr>
          <a:xfrm>
            <a:off x="568054" y="5743140"/>
            <a:ext cx="1024822" cy="754800"/>
            <a:chOff x="958938" y="5657417"/>
            <a:chExt cx="802086" cy="754800"/>
          </a:xfrm>
        </p:grpSpPr>
        <p:sp>
          <p:nvSpPr>
            <p:cNvPr id="42" name="Hình tự do: Hình 97">
              <a:extLst>
                <a:ext uri="{FF2B5EF4-FFF2-40B4-BE49-F238E27FC236}">
                  <a16:creationId xmlns:a16="http://schemas.microsoft.com/office/drawing/2014/main" id="{D487B7F6-3B29-4307-AEB3-24BA63688D27}"/>
                </a:ext>
              </a:extLst>
            </p:cNvPr>
            <p:cNvSpPr/>
            <p:nvPr/>
          </p:nvSpPr>
          <p:spPr>
            <a:xfrm>
              <a:off x="1269988" y="5905549"/>
              <a:ext cx="179253" cy="198995"/>
            </a:xfrm>
            <a:custGeom>
              <a:avLst/>
              <a:gdLst>
                <a:gd name="connsiteX0" fmla="*/ 187547 w 218122"/>
                <a:gd name="connsiteY0" fmla="*/ 64675 h 216788"/>
                <a:gd name="connsiteX1" fmla="*/ 195644 w 218122"/>
                <a:gd name="connsiteY1" fmla="*/ 40672 h 216788"/>
                <a:gd name="connsiteX2" fmla="*/ 177355 w 218122"/>
                <a:gd name="connsiteY2" fmla="*/ 22384 h 216788"/>
                <a:gd name="connsiteX3" fmla="*/ 153353 w 218122"/>
                <a:gd name="connsiteY3" fmla="*/ 30480 h 216788"/>
                <a:gd name="connsiteX4" fmla="*/ 133541 w 218122"/>
                <a:gd name="connsiteY4" fmla="*/ 22384 h 216788"/>
                <a:gd name="connsiteX5" fmla="*/ 122301 w 218122"/>
                <a:gd name="connsiteY5" fmla="*/ 0 h 216788"/>
                <a:gd name="connsiteX6" fmla="*/ 96774 w 218122"/>
                <a:gd name="connsiteY6" fmla="*/ 0 h 216788"/>
                <a:gd name="connsiteX7" fmla="*/ 85439 w 218122"/>
                <a:gd name="connsiteY7" fmla="*/ 22479 h 216788"/>
                <a:gd name="connsiteX8" fmla="*/ 65532 w 218122"/>
                <a:gd name="connsiteY8" fmla="*/ 30575 h 216788"/>
                <a:gd name="connsiteX9" fmla="*/ 41529 w 218122"/>
                <a:gd name="connsiteY9" fmla="*/ 22479 h 216788"/>
                <a:gd name="connsiteX10" fmla="*/ 23241 w 218122"/>
                <a:gd name="connsiteY10" fmla="*/ 40767 h 216788"/>
                <a:gd name="connsiteX11" fmla="*/ 30861 w 218122"/>
                <a:gd name="connsiteY11" fmla="*/ 64770 h 216788"/>
                <a:gd name="connsiteX12" fmla="*/ 22479 w 218122"/>
                <a:gd name="connsiteY12" fmla="*/ 84582 h 216788"/>
                <a:gd name="connsiteX13" fmla="*/ 0 w 218122"/>
                <a:gd name="connsiteY13" fmla="*/ 95821 h 216788"/>
                <a:gd name="connsiteX14" fmla="*/ 0 w 218122"/>
                <a:gd name="connsiteY14" fmla="*/ 120968 h 216788"/>
                <a:gd name="connsiteX15" fmla="*/ 22479 w 218122"/>
                <a:gd name="connsiteY15" fmla="*/ 132302 h 216788"/>
                <a:gd name="connsiteX16" fmla="*/ 30575 w 218122"/>
                <a:gd name="connsiteY16" fmla="*/ 152114 h 216788"/>
                <a:gd name="connsiteX17" fmla="*/ 22479 w 218122"/>
                <a:gd name="connsiteY17" fmla="*/ 176117 h 216788"/>
                <a:gd name="connsiteX18" fmla="*/ 41529 w 218122"/>
                <a:gd name="connsiteY18" fmla="*/ 194405 h 216788"/>
                <a:gd name="connsiteX19" fmla="*/ 65532 w 218122"/>
                <a:gd name="connsiteY19" fmla="*/ 186214 h 216788"/>
                <a:gd name="connsiteX20" fmla="*/ 85344 w 218122"/>
                <a:gd name="connsiteY20" fmla="*/ 194405 h 216788"/>
                <a:gd name="connsiteX21" fmla="*/ 96583 w 218122"/>
                <a:gd name="connsiteY21" fmla="*/ 216789 h 216788"/>
                <a:gd name="connsiteX22" fmla="*/ 122111 w 218122"/>
                <a:gd name="connsiteY22" fmla="*/ 216789 h 216788"/>
                <a:gd name="connsiteX23" fmla="*/ 133445 w 218122"/>
                <a:gd name="connsiteY23" fmla="*/ 194786 h 216788"/>
                <a:gd name="connsiteX24" fmla="*/ 152972 w 218122"/>
                <a:gd name="connsiteY24" fmla="*/ 186880 h 216788"/>
                <a:gd name="connsiteX25" fmla="*/ 176879 w 218122"/>
                <a:gd name="connsiteY25" fmla="*/ 195072 h 216788"/>
                <a:gd name="connsiteX26" fmla="*/ 195167 w 218122"/>
                <a:gd name="connsiteY26" fmla="*/ 176689 h 216788"/>
                <a:gd name="connsiteX27" fmla="*/ 187071 w 218122"/>
                <a:gd name="connsiteY27" fmla="*/ 152781 h 216788"/>
                <a:gd name="connsiteX28" fmla="*/ 195739 w 218122"/>
                <a:gd name="connsiteY28" fmla="*/ 132874 h 216788"/>
                <a:gd name="connsiteX29" fmla="*/ 218123 w 218122"/>
                <a:gd name="connsiteY29" fmla="*/ 121634 h 216788"/>
                <a:gd name="connsiteX30" fmla="*/ 218123 w 218122"/>
                <a:gd name="connsiteY30" fmla="*/ 95821 h 216788"/>
                <a:gd name="connsiteX31" fmla="*/ 195644 w 218122"/>
                <a:gd name="connsiteY31" fmla="*/ 84487 h 216788"/>
                <a:gd name="connsiteX32" fmla="*/ 187547 w 218122"/>
                <a:gd name="connsiteY32" fmla="*/ 64675 h 216788"/>
                <a:gd name="connsiteX33" fmla="*/ 109442 w 218122"/>
                <a:gd name="connsiteY33" fmla="*/ 146875 h 216788"/>
                <a:gd name="connsiteX34" fmla="*/ 71342 w 218122"/>
                <a:gd name="connsiteY34" fmla="*/ 108775 h 216788"/>
                <a:gd name="connsiteX35" fmla="*/ 109442 w 218122"/>
                <a:gd name="connsiteY35" fmla="*/ 70675 h 216788"/>
                <a:gd name="connsiteX36" fmla="*/ 147542 w 218122"/>
                <a:gd name="connsiteY36" fmla="*/ 108775 h 216788"/>
                <a:gd name="connsiteX37" fmla="*/ 109442 w 218122"/>
                <a:gd name="connsiteY37" fmla="*/ 146875 h 216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18122" h="216788">
                  <a:moveTo>
                    <a:pt x="187547" y="64675"/>
                  </a:moveTo>
                  <a:lnTo>
                    <a:pt x="195644" y="40672"/>
                  </a:lnTo>
                  <a:lnTo>
                    <a:pt x="177355" y="22384"/>
                  </a:lnTo>
                  <a:lnTo>
                    <a:pt x="153353" y="30480"/>
                  </a:lnTo>
                  <a:cubicBezTo>
                    <a:pt x="147113" y="26964"/>
                    <a:pt x="140457" y="24244"/>
                    <a:pt x="133541" y="22384"/>
                  </a:cubicBezTo>
                  <a:lnTo>
                    <a:pt x="122301" y="0"/>
                  </a:lnTo>
                  <a:lnTo>
                    <a:pt x="96774" y="0"/>
                  </a:lnTo>
                  <a:lnTo>
                    <a:pt x="85439" y="22479"/>
                  </a:lnTo>
                  <a:cubicBezTo>
                    <a:pt x="78498" y="24356"/>
                    <a:pt x="71813" y="27075"/>
                    <a:pt x="65532" y="30575"/>
                  </a:cubicBezTo>
                  <a:lnTo>
                    <a:pt x="41529" y="22479"/>
                  </a:lnTo>
                  <a:lnTo>
                    <a:pt x="23241" y="40767"/>
                  </a:lnTo>
                  <a:lnTo>
                    <a:pt x="30861" y="64770"/>
                  </a:lnTo>
                  <a:cubicBezTo>
                    <a:pt x="27206" y="70976"/>
                    <a:pt x="24388" y="77637"/>
                    <a:pt x="22479" y="84582"/>
                  </a:cubicBezTo>
                  <a:lnTo>
                    <a:pt x="0" y="95821"/>
                  </a:lnTo>
                  <a:lnTo>
                    <a:pt x="0" y="120968"/>
                  </a:lnTo>
                  <a:lnTo>
                    <a:pt x="22479" y="132302"/>
                  </a:lnTo>
                  <a:cubicBezTo>
                    <a:pt x="24332" y="139221"/>
                    <a:pt x="27052" y="145878"/>
                    <a:pt x="30575" y="152114"/>
                  </a:cubicBezTo>
                  <a:lnTo>
                    <a:pt x="22479" y="176117"/>
                  </a:lnTo>
                  <a:lnTo>
                    <a:pt x="41529" y="194405"/>
                  </a:lnTo>
                  <a:lnTo>
                    <a:pt x="65532" y="186214"/>
                  </a:lnTo>
                  <a:cubicBezTo>
                    <a:pt x="71767" y="189763"/>
                    <a:pt x="78423" y="192515"/>
                    <a:pt x="85344" y="194405"/>
                  </a:cubicBezTo>
                  <a:lnTo>
                    <a:pt x="96583" y="216789"/>
                  </a:lnTo>
                  <a:lnTo>
                    <a:pt x="122111" y="216789"/>
                  </a:lnTo>
                  <a:lnTo>
                    <a:pt x="133445" y="194786"/>
                  </a:lnTo>
                  <a:cubicBezTo>
                    <a:pt x="140245" y="192937"/>
                    <a:pt x="146800" y="190283"/>
                    <a:pt x="152972" y="186880"/>
                  </a:cubicBezTo>
                  <a:lnTo>
                    <a:pt x="176879" y="195072"/>
                  </a:lnTo>
                  <a:lnTo>
                    <a:pt x="195167" y="176689"/>
                  </a:lnTo>
                  <a:lnTo>
                    <a:pt x="187071" y="152781"/>
                  </a:lnTo>
                  <a:cubicBezTo>
                    <a:pt x="190710" y="146497"/>
                    <a:pt x="193618" y="139818"/>
                    <a:pt x="195739" y="132874"/>
                  </a:cubicBezTo>
                  <a:lnTo>
                    <a:pt x="218123" y="121634"/>
                  </a:lnTo>
                  <a:lnTo>
                    <a:pt x="218123" y="95821"/>
                  </a:lnTo>
                  <a:lnTo>
                    <a:pt x="195644" y="84487"/>
                  </a:lnTo>
                  <a:cubicBezTo>
                    <a:pt x="193825" y="77556"/>
                    <a:pt x="191103" y="70896"/>
                    <a:pt x="187547" y="64675"/>
                  </a:cubicBezTo>
                  <a:close/>
                  <a:moveTo>
                    <a:pt x="109442" y="146875"/>
                  </a:moveTo>
                  <a:cubicBezTo>
                    <a:pt x="88401" y="146875"/>
                    <a:pt x="71342" y="129817"/>
                    <a:pt x="71342" y="108775"/>
                  </a:cubicBezTo>
                  <a:cubicBezTo>
                    <a:pt x="71342" y="87734"/>
                    <a:pt x="88401" y="70675"/>
                    <a:pt x="109442" y="70675"/>
                  </a:cubicBezTo>
                  <a:cubicBezTo>
                    <a:pt x="130356" y="70982"/>
                    <a:pt x="147236" y="87861"/>
                    <a:pt x="147542" y="108775"/>
                  </a:cubicBezTo>
                  <a:cubicBezTo>
                    <a:pt x="147542" y="129817"/>
                    <a:pt x="130484" y="146875"/>
                    <a:pt x="109442" y="14687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Hình tự do: Hình 98">
              <a:extLst>
                <a:ext uri="{FF2B5EF4-FFF2-40B4-BE49-F238E27FC236}">
                  <a16:creationId xmlns:a16="http://schemas.microsoft.com/office/drawing/2014/main" id="{48A5001A-84F6-41F5-8400-62A4554219FF}"/>
                </a:ext>
              </a:extLst>
            </p:cNvPr>
            <p:cNvSpPr/>
            <p:nvPr/>
          </p:nvSpPr>
          <p:spPr>
            <a:xfrm>
              <a:off x="1271225" y="6276348"/>
              <a:ext cx="177301" cy="50448"/>
            </a:xfrm>
            <a:custGeom>
              <a:avLst/>
              <a:gdLst>
                <a:gd name="connsiteX0" fmla="*/ 189835 w 215744"/>
                <a:gd name="connsiteY0" fmla="*/ 0 h 54959"/>
                <a:gd name="connsiteX1" fmla="*/ 25910 w 215744"/>
                <a:gd name="connsiteY1" fmla="*/ 0 h 54959"/>
                <a:gd name="connsiteX2" fmla="*/ 48 w 215744"/>
                <a:gd name="connsiteY2" fmla="*/ 29098 h 54959"/>
                <a:gd name="connsiteX3" fmla="*/ 25910 w 215744"/>
                <a:gd name="connsiteY3" fmla="*/ 54959 h 54959"/>
                <a:gd name="connsiteX4" fmla="*/ 189835 w 215744"/>
                <a:gd name="connsiteY4" fmla="*/ 54959 h 54959"/>
                <a:gd name="connsiteX5" fmla="*/ 215696 w 215744"/>
                <a:gd name="connsiteY5" fmla="*/ 25861 h 54959"/>
                <a:gd name="connsiteX6" fmla="*/ 189835 w 215744"/>
                <a:gd name="connsiteY6" fmla="*/ 0 h 54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5744" h="54959">
                  <a:moveTo>
                    <a:pt x="189835" y="0"/>
                  </a:moveTo>
                  <a:lnTo>
                    <a:pt x="25910" y="0"/>
                  </a:lnTo>
                  <a:cubicBezTo>
                    <a:pt x="10734" y="894"/>
                    <a:pt x="-845" y="13922"/>
                    <a:pt x="48" y="29098"/>
                  </a:cubicBezTo>
                  <a:cubicBezTo>
                    <a:pt x="869" y="43027"/>
                    <a:pt x="11981" y="54139"/>
                    <a:pt x="25910" y="54959"/>
                  </a:cubicBezTo>
                  <a:lnTo>
                    <a:pt x="189835" y="54959"/>
                  </a:lnTo>
                  <a:cubicBezTo>
                    <a:pt x="205011" y="54065"/>
                    <a:pt x="216590" y="41037"/>
                    <a:pt x="215696" y="25861"/>
                  </a:cubicBezTo>
                  <a:cubicBezTo>
                    <a:pt x="214875" y="11932"/>
                    <a:pt x="203763" y="820"/>
                    <a:pt x="18983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Hình tự do: Hình 99">
              <a:extLst>
                <a:ext uri="{FF2B5EF4-FFF2-40B4-BE49-F238E27FC236}">
                  <a16:creationId xmlns:a16="http://schemas.microsoft.com/office/drawing/2014/main" id="{A6F0383B-7878-448C-933B-E8C1D4ED2968}"/>
                </a:ext>
              </a:extLst>
            </p:cNvPr>
            <p:cNvSpPr/>
            <p:nvPr/>
          </p:nvSpPr>
          <p:spPr>
            <a:xfrm>
              <a:off x="1310993" y="6361769"/>
              <a:ext cx="97768" cy="50448"/>
            </a:xfrm>
            <a:custGeom>
              <a:avLst/>
              <a:gdLst>
                <a:gd name="connsiteX0" fmla="*/ 59531 w 118967"/>
                <a:gd name="connsiteY0" fmla="*/ 54959 h 54959"/>
                <a:gd name="connsiteX1" fmla="*/ 118967 w 118967"/>
                <a:gd name="connsiteY1" fmla="*/ 0 h 54959"/>
                <a:gd name="connsiteX2" fmla="*/ 0 w 118967"/>
                <a:gd name="connsiteY2" fmla="*/ 0 h 54959"/>
                <a:gd name="connsiteX3" fmla="*/ 59531 w 118967"/>
                <a:gd name="connsiteY3" fmla="*/ 54959 h 54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967" h="54959">
                  <a:moveTo>
                    <a:pt x="59531" y="54959"/>
                  </a:moveTo>
                  <a:cubicBezTo>
                    <a:pt x="90631" y="54910"/>
                    <a:pt x="116487" y="31001"/>
                    <a:pt x="118967" y="0"/>
                  </a:cubicBezTo>
                  <a:lnTo>
                    <a:pt x="0" y="0"/>
                  </a:lnTo>
                  <a:cubicBezTo>
                    <a:pt x="2527" y="31016"/>
                    <a:pt x="28413" y="54914"/>
                    <a:pt x="59531" y="54959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Hình tự do: Hình 100">
              <a:extLst>
                <a:ext uri="{FF2B5EF4-FFF2-40B4-BE49-F238E27FC236}">
                  <a16:creationId xmlns:a16="http://schemas.microsoft.com/office/drawing/2014/main" id="{B1F03D90-3BE1-4526-9DEA-BE122CC1B775}"/>
                </a:ext>
              </a:extLst>
            </p:cNvPr>
            <p:cNvSpPr/>
            <p:nvPr/>
          </p:nvSpPr>
          <p:spPr>
            <a:xfrm>
              <a:off x="1163923" y="5787865"/>
              <a:ext cx="391386" cy="453510"/>
            </a:xfrm>
            <a:custGeom>
              <a:avLst/>
              <a:gdLst>
                <a:gd name="connsiteX0" fmla="*/ 476250 w 476249"/>
                <a:gd name="connsiteY0" fmla="*/ 243364 h 494061"/>
                <a:gd name="connsiteX1" fmla="*/ 476250 w 476249"/>
                <a:gd name="connsiteY1" fmla="*/ 235172 h 494061"/>
                <a:gd name="connsiteX2" fmla="*/ 238125 w 476249"/>
                <a:gd name="connsiteY2" fmla="*/ 0 h 494061"/>
                <a:gd name="connsiteX3" fmla="*/ 238125 w 476249"/>
                <a:gd name="connsiteY3" fmla="*/ 0 h 494061"/>
                <a:gd name="connsiteX4" fmla="*/ 0 w 476249"/>
                <a:gd name="connsiteY4" fmla="*/ 235172 h 494061"/>
                <a:gd name="connsiteX5" fmla="*/ 0 w 476249"/>
                <a:gd name="connsiteY5" fmla="*/ 243364 h 494061"/>
                <a:gd name="connsiteX6" fmla="*/ 16573 w 476249"/>
                <a:gd name="connsiteY6" fmla="*/ 325755 h 494061"/>
                <a:gd name="connsiteX7" fmla="*/ 57912 w 476249"/>
                <a:gd name="connsiteY7" fmla="*/ 393478 h 494061"/>
                <a:gd name="connsiteX8" fmla="*/ 113633 w 476249"/>
                <a:gd name="connsiteY8" fmla="*/ 483965 h 494061"/>
                <a:gd name="connsiteX9" fmla="*/ 130016 w 476249"/>
                <a:gd name="connsiteY9" fmla="*/ 494062 h 494061"/>
                <a:gd name="connsiteX10" fmla="*/ 346234 w 476249"/>
                <a:gd name="connsiteY10" fmla="*/ 494062 h 494061"/>
                <a:gd name="connsiteX11" fmla="*/ 362617 w 476249"/>
                <a:gd name="connsiteY11" fmla="*/ 483965 h 494061"/>
                <a:gd name="connsiteX12" fmla="*/ 418338 w 476249"/>
                <a:gd name="connsiteY12" fmla="*/ 393478 h 494061"/>
                <a:gd name="connsiteX13" fmla="*/ 459676 w 476249"/>
                <a:gd name="connsiteY13" fmla="*/ 325755 h 494061"/>
                <a:gd name="connsiteX14" fmla="*/ 476250 w 476249"/>
                <a:gd name="connsiteY14" fmla="*/ 243364 h 494061"/>
                <a:gd name="connsiteX15" fmla="*/ 421386 w 476249"/>
                <a:gd name="connsiteY15" fmla="*/ 242507 h 494061"/>
                <a:gd name="connsiteX16" fmla="*/ 408718 w 476249"/>
                <a:gd name="connsiteY16" fmla="*/ 306515 h 494061"/>
                <a:gd name="connsiteX17" fmla="*/ 377857 w 476249"/>
                <a:gd name="connsiteY17" fmla="*/ 356807 h 494061"/>
                <a:gd name="connsiteX18" fmla="*/ 323850 w 476249"/>
                <a:gd name="connsiteY18" fmla="*/ 438912 h 494061"/>
                <a:gd name="connsiteX19" fmla="*/ 152400 w 476249"/>
                <a:gd name="connsiteY19" fmla="*/ 438912 h 494061"/>
                <a:gd name="connsiteX20" fmla="*/ 98870 w 476249"/>
                <a:gd name="connsiteY20" fmla="*/ 356521 h 494061"/>
                <a:gd name="connsiteX21" fmla="*/ 68008 w 476249"/>
                <a:gd name="connsiteY21" fmla="*/ 306229 h 494061"/>
                <a:gd name="connsiteX22" fmla="*/ 54864 w 476249"/>
                <a:gd name="connsiteY22" fmla="*/ 242221 h 494061"/>
                <a:gd name="connsiteX23" fmla="*/ 54864 w 476249"/>
                <a:gd name="connsiteY23" fmla="*/ 235363 h 494061"/>
                <a:gd name="connsiteX24" fmla="*/ 237839 w 476249"/>
                <a:gd name="connsiteY24" fmla="*/ 54388 h 494061"/>
                <a:gd name="connsiteX25" fmla="*/ 237839 w 476249"/>
                <a:gd name="connsiteY25" fmla="*/ 54388 h 494061"/>
                <a:gd name="connsiteX26" fmla="*/ 420814 w 476249"/>
                <a:gd name="connsiteY26" fmla="*/ 235363 h 494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76249" h="494061">
                  <a:moveTo>
                    <a:pt x="476250" y="243364"/>
                  </a:moveTo>
                  <a:lnTo>
                    <a:pt x="476250" y="235172"/>
                  </a:lnTo>
                  <a:cubicBezTo>
                    <a:pt x="473823" y="105160"/>
                    <a:pt x="368157" y="804"/>
                    <a:pt x="238125" y="0"/>
                  </a:cubicBezTo>
                  <a:lnTo>
                    <a:pt x="238125" y="0"/>
                  </a:lnTo>
                  <a:cubicBezTo>
                    <a:pt x="108093" y="804"/>
                    <a:pt x="2427" y="105160"/>
                    <a:pt x="0" y="235172"/>
                  </a:cubicBezTo>
                  <a:lnTo>
                    <a:pt x="0" y="243364"/>
                  </a:lnTo>
                  <a:cubicBezTo>
                    <a:pt x="871" y="271562"/>
                    <a:pt x="6473" y="299414"/>
                    <a:pt x="16573" y="325755"/>
                  </a:cubicBezTo>
                  <a:cubicBezTo>
                    <a:pt x="26214" y="350609"/>
                    <a:pt x="40213" y="373543"/>
                    <a:pt x="57912" y="393478"/>
                  </a:cubicBezTo>
                  <a:cubicBezTo>
                    <a:pt x="79724" y="417195"/>
                    <a:pt x="103537" y="463391"/>
                    <a:pt x="113633" y="483965"/>
                  </a:cubicBezTo>
                  <a:cubicBezTo>
                    <a:pt x="116721" y="490180"/>
                    <a:pt x="123076" y="494096"/>
                    <a:pt x="130016" y="494062"/>
                  </a:cubicBezTo>
                  <a:lnTo>
                    <a:pt x="346234" y="494062"/>
                  </a:lnTo>
                  <a:cubicBezTo>
                    <a:pt x="353174" y="494096"/>
                    <a:pt x="359529" y="490180"/>
                    <a:pt x="362617" y="483965"/>
                  </a:cubicBezTo>
                  <a:cubicBezTo>
                    <a:pt x="372713" y="463391"/>
                    <a:pt x="396526" y="417290"/>
                    <a:pt x="418338" y="393478"/>
                  </a:cubicBezTo>
                  <a:cubicBezTo>
                    <a:pt x="436037" y="373543"/>
                    <a:pt x="450036" y="350609"/>
                    <a:pt x="459676" y="325755"/>
                  </a:cubicBezTo>
                  <a:cubicBezTo>
                    <a:pt x="469777" y="299414"/>
                    <a:pt x="475379" y="271562"/>
                    <a:pt x="476250" y="243364"/>
                  </a:cubicBezTo>
                  <a:close/>
                  <a:moveTo>
                    <a:pt x="421386" y="242507"/>
                  </a:moveTo>
                  <a:cubicBezTo>
                    <a:pt x="420709" y="264394"/>
                    <a:pt x="416429" y="286020"/>
                    <a:pt x="408718" y="306515"/>
                  </a:cubicBezTo>
                  <a:cubicBezTo>
                    <a:pt x="401485" y="324971"/>
                    <a:pt x="391037" y="341999"/>
                    <a:pt x="377857" y="356807"/>
                  </a:cubicBezTo>
                  <a:cubicBezTo>
                    <a:pt x="356714" y="381975"/>
                    <a:pt x="338588" y="409531"/>
                    <a:pt x="323850" y="438912"/>
                  </a:cubicBezTo>
                  <a:lnTo>
                    <a:pt x="152400" y="438912"/>
                  </a:lnTo>
                  <a:cubicBezTo>
                    <a:pt x="137831" y="409455"/>
                    <a:pt x="119864" y="381803"/>
                    <a:pt x="98870" y="356521"/>
                  </a:cubicBezTo>
                  <a:cubicBezTo>
                    <a:pt x="85690" y="341713"/>
                    <a:pt x="75241" y="324685"/>
                    <a:pt x="68008" y="306229"/>
                  </a:cubicBezTo>
                  <a:cubicBezTo>
                    <a:pt x="60135" y="285761"/>
                    <a:pt x="55694" y="264135"/>
                    <a:pt x="54864" y="242221"/>
                  </a:cubicBezTo>
                  <a:lnTo>
                    <a:pt x="54864" y="235363"/>
                  </a:lnTo>
                  <a:cubicBezTo>
                    <a:pt x="56570" y="135350"/>
                    <a:pt x="137813" y="54995"/>
                    <a:pt x="237839" y="54388"/>
                  </a:cubicBezTo>
                  <a:lnTo>
                    <a:pt x="237839" y="54388"/>
                  </a:lnTo>
                  <a:cubicBezTo>
                    <a:pt x="337865" y="54995"/>
                    <a:pt x="419109" y="135350"/>
                    <a:pt x="420814" y="23536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Hình tự do: Hình 101">
              <a:extLst>
                <a:ext uri="{FF2B5EF4-FFF2-40B4-BE49-F238E27FC236}">
                  <a16:creationId xmlns:a16="http://schemas.microsoft.com/office/drawing/2014/main" id="{6F1AD01A-BE09-46C2-AF52-168574FD9B5A}"/>
                </a:ext>
              </a:extLst>
            </p:cNvPr>
            <p:cNvSpPr/>
            <p:nvPr/>
          </p:nvSpPr>
          <p:spPr>
            <a:xfrm>
              <a:off x="1339884" y="5657417"/>
              <a:ext cx="44046" cy="96175"/>
            </a:xfrm>
            <a:custGeom>
              <a:avLst/>
              <a:gdLst>
                <a:gd name="connsiteX0" fmla="*/ 19050 w 38100"/>
                <a:gd name="connsiteY0" fmla="*/ 104775 h 104775"/>
                <a:gd name="connsiteX1" fmla="*/ 38100 w 38100"/>
                <a:gd name="connsiteY1" fmla="*/ 85725 h 104775"/>
                <a:gd name="connsiteX2" fmla="*/ 38100 w 38100"/>
                <a:gd name="connsiteY2" fmla="*/ 19050 h 104775"/>
                <a:gd name="connsiteX3" fmla="*/ 19050 w 38100"/>
                <a:gd name="connsiteY3" fmla="*/ 0 h 104775"/>
                <a:gd name="connsiteX4" fmla="*/ 0 w 38100"/>
                <a:gd name="connsiteY4" fmla="*/ 19050 h 104775"/>
                <a:gd name="connsiteX5" fmla="*/ 0 w 38100"/>
                <a:gd name="connsiteY5" fmla="*/ 85725 h 104775"/>
                <a:gd name="connsiteX6" fmla="*/ 19050 w 38100"/>
                <a:gd name="connsiteY6" fmla="*/ 104775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 h="104775">
                  <a:moveTo>
                    <a:pt x="19050" y="104775"/>
                  </a:moveTo>
                  <a:cubicBezTo>
                    <a:pt x="29571" y="104775"/>
                    <a:pt x="38100" y="96246"/>
                    <a:pt x="38100" y="85725"/>
                  </a:cubicBezTo>
                  <a:lnTo>
                    <a:pt x="38100" y="19050"/>
                  </a:lnTo>
                  <a:cubicBezTo>
                    <a:pt x="38100" y="8529"/>
                    <a:pt x="29571" y="0"/>
                    <a:pt x="19050" y="0"/>
                  </a:cubicBezTo>
                  <a:cubicBezTo>
                    <a:pt x="8529" y="0"/>
                    <a:pt x="0" y="8529"/>
                    <a:pt x="0" y="19050"/>
                  </a:cubicBezTo>
                  <a:lnTo>
                    <a:pt x="0" y="85725"/>
                  </a:lnTo>
                  <a:cubicBezTo>
                    <a:pt x="0" y="96246"/>
                    <a:pt x="8529" y="104775"/>
                    <a:pt x="19050" y="10477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Hình tự do: Hình 102">
              <a:extLst>
                <a:ext uri="{FF2B5EF4-FFF2-40B4-BE49-F238E27FC236}">
                  <a16:creationId xmlns:a16="http://schemas.microsoft.com/office/drawing/2014/main" id="{993CA718-AF33-4F17-914A-44D83A884ADF}"/>
                </a:ext>
              </a:extLst>
            </p:cNvPr>
            <p:cNvSpPr/>
            <p:nvPr/>
          </p:nvSpPr>
          <p:spPr>
            <a:xfrm>
              <a:off x="1069281" y="5757827"/>
              <a:ext cx="69446" cy="77701"/>
            </a:xfrm>
            <a:custGeom>
              <a:avLst/>
              <a:gdLst>
                <a:gd name="connsiteX0" fmla="*/ 52105 w 84504"/>
                <a:gd name="connsiteY0" fmla="*/ 79111 h 84649"/>
                <a:gd name="connsiteX1" fmla="*/ 78965 w 84504"/>
                <a:gd name="connsiteY1" fmla="*/ 79111 h 84649"/>
                <a:gd name="connsiteX2" fmla="*/ 78965 w 84504"/>
                <a:gd name="connsiteY2" fmla="*/ 52250 h 84649"/>
                <a:gd name="connsiteX3" fmla="*/ 31817 w 84504"/>
                <a:gd name="connsiteY3" fmla="*/ 4911 h 84649"/>
                <a:gd name="connsiteX4" fmla="*/ 4910 w 84504"/>
                <a:gd name="connsiteY4" fmla="*/ 6283 h 84649"/>
                <a:gd name="connsiteX5" fmla="*/ 4956 w 84504"/>
                <a:gd name="connsiteY5" fmla="*/ 31866 h 84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504" h="84649">
                  <a:moveTo>
                    <a:pt x="52105" y="79111"/>
                  </a:moveTo>
                  <a:cubicBezTo>
                    <a:pt x="59535" y="86496"/>
                    <a:pt x="71535" y="86496"/>
                    <a:pt x="78965" y="79111"/>
                  </a:cubicBezTo>
                  <a:cubicBezTo>
                    <a:pt x="86351" y="71680"/>
                    <a:pt x="86351" y="59680"/>
                    <a:pt x="78965" y="52250"/>
                  </a:cubicBezTo>
                  <a:lnTo>
                    <a:pt x="31817" y="4911"/>
                  </a:lnTo>
                  <a:cubicBezTo>
                    <a:pt x="24008" y="-2140"/>
                    <a:pt x="11962" y="-1525"/>
                    <a:pt x="4910" y="6283"/>
                  </a:cubicBezTo>
                  <a:cubicBezTo>
                    <a:pt x="-1654" y="13555"/>
                    <a:pt x="-1634" y="24619"/>
                    <a:pt x="4956" y="3186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Hình tự do: Hình 103">
              <a:extLst>
                <a:ext uri="{FF2B5EF4-FFF2-40B4-BE49-F238E27FC236}">
                  <a16:creationId xmlns:a16="http://schemas.microsoft.com/office/drawing/2014/main" id="{CABDCF1D-DAE8-4403-B1B2-93A3FC21F961}"/>
                </a:ext>
              </a:extLst>
            </p:cNvPr>
            <p:cNvSpPr/>
            <p:nvPr/>
          </p:nvSpPr>
          <p:spPr>
            <a:xfrm>
              <a:off x="1584755" y="5762364"/>
              <a:ext cx="68705" cy="76579"/>
            </a:xfrm>
            <a:custGeom>
              <a:avLst/>
              <a:gdLst>
                <a:gd name="connsiteX0" fmla="*/ 19446 w 83603"/>
                <a:gd name="connsiteY0" fmla="*/ 83407 h 83426"/>
                <a:gd name="connsiteX1" fmla="*/ 32971 w 83603"/>
                <a:gd name="connsiteY1" fmla="*/ 77787 h 83426"/>
                <a:gd name="connsiteX2" fmla="*/ 80025 w 83603"/>
                <a:gd name="connsiteY2" fmla="*/ 30162 h 83426"/>
                <a:gd name="connsiteX3" fmla="*/ 75664 w 83603"/>
                <a:gd name="connsiteY3" fmla="*/ 3577 h 83426"/>
                <a:gd name="connsiteX4" fmla="*/ 53164 w 83603"/>
                <a:gd name="connsiteY4" fmla="*/ 3778 h 83426"/>
                <a:gd name="connsiteX5" fmla="*/ 5539 w 83603"/>
                <a:gd name="connsiteY5" fmla="*/ 51403 h 83426"/>
                <a:gd name="connsiteX6" fmla="*/ 5539 w 83603"/>
                <a:gd name="connsiteY6" fmla="*/ 78264 h 83426"/>
                <a:gd name="connsiteX7" fmla="*/ 19446 w 83603"/>
                <a:gd name="connsiteY7" fmla="*/ 83407 h 83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603" h="83426">
                  <a:moveTo>
                    <a:pt x="19446" y="83407"/>
                  </a:moveTo>
                  <a:cubicBezTo>
                    <a:pt x="24523" y="83411"/>
                    <a:pt x="29392" y="81388"/>
                    <a:pt x="32971" y="77787"/>
                  </a:cubicBezTo>
                  <a:lnTo>
                    <a:pt x="80025" y="30162"/>
                  </a:lnTo>
                  <a:cubicBezTo>
                    <a:pt x="86162" y="21617"/>
                    <a:pt x="84210" y="9714"/>
                    <a:pt x="75664" y="3577"/>
                  </a:cubicBezTo>
                  <a:cubicBezTo>
                    <a:pt x="68922" y="-1265"/>
                    <a:pt x="59819" y="-1184"/>
                    <a:pt x="53164" y="3778"/>
                  </a:cubicBezTo>
                  <a:lnTo>
                    <a:pt x="5539" y="51403"/>
                  </a:lnTo>
                  <a:cubicBezTo>
                    <a:pt x="-1846" y="58834"/>
                    <a:pt x="-1846" y="70833"/>
                    <a:pt x="5539" y="78264"/>
                  </a:cubicBezTo>
                  <a:cubicBezTo>
                    <a:pt x="9290" y="81786"/>
                    <a:pt x="14306" y="83641"/>
                    <a:pt x="19446" y="83407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Hình tự do: Hình 104">
              <a:extLst>
                <a:ext uri="{FF2B5EF4-FFF2-40B4-BE49-F238E27FC236}">
                  <a16:creationId xmlns:a16="http://schemas.microsoft.com/office/drawing/2014/main" id="{84075318-2DBD-481B-BA76-B4B77ED4DD3F}"/>
                </a:ext>
              </a:extLst>
            </p:cNvPr>
            <p:cNvSpPr/>
            <p:nvPr/>
          </p:nvSpPr>
          <p:spPr>
            <a:xfrm>
              <a:off x="958938" y="5985287"/>
              <a:ext cx="86105" cy="34973"/>
            </a:xfrm>
            <a:custGeom>
              <a:avLst/>
              <a:gdLst>
                <a:gd name="connsiteX0" fmla="*/ 85725 w 104775"/>
                <a:gd name="connsiteY0" fmla="*/ 0 h 38100"/>
                <a:gd name="connsiteX1" fmla="*/ 19050 w 104775"/>
                <a:gd name="connsiteY1" fmla="*/ 0 h 38100"/>
                <a:gd name="connsiteX2" fmla="*/ 0 w 104775"/>
                <a:gd name="connsiteY2" fmla="*/ 19050 h 38100"/>
                <a:gd name="connsiteX3" fmla="*/ 19050 w 104775"/>
                <a:gd name="connsiteY3" fmla="*/ 38100 h 38100"/>
                <a:gd name="connsiteX4" fmla="*/ 85725 w 104775"/>
                <a:gd name="connsiteY4" fmla="*/ 38100 h 38100"/>
                <a:gd name="connsiteX5" fmla="*/ 104775 w 104775"/>
                <a:gd name="connsiteY5" fmla="*/ 19050 h 38100"/>
                <a:gd name="connsiteX6" fmla="*/ 85725 w 104775"/>
                <a:gd name="connsiteY6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775" h="38100">
                  <a:moveTo>
                    <a:pt x="85725" y="0"/>
                  </a:moveTo>
                  <a:lnTo>
                    <a:pt x="19050" y="0"/>
                  </a:lnTo>
                  <a:cubicBezTo>
                    <a:pt x="8529" y="0"/>
                    <a:pt x="0" y="8529"/>
                    <a:pt x="0" y="19050"/>
                  </a:cubicBezTo>
                  <a:cubicBezTo>
                    <a:pt x="0" y="29571"/>
                    <a:pt x="8529" y="38100"/>
                    <a:pt x="19050" y="38100"/>
                  </a:cubicBezTo>
                  <a:lnTo>
                    <a:pt x="85725" y="38100"/>
                  </a:lnTo>
                  <a:cubicBezTo>
                    <a:pt x="96246" y="38100"/>
                    <a:pt x="104775" y="29571"/>
                    <a:pt x="104775" y="19050"/>
                  </a:cubicBezTo>
                  <a:cubicBezTo>
                    <a:pt x="104775" y="8529"/>
                    <a:pt x="96246" y="0"/>
                    <a:pt x="8572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Hình tự do: Hình 105">
              <a:extLst>
                <a:ext uri="{FF2B5EF4-FFF2-40B4-BE49-F238E27FC236}">
                  <a16:creationId xmlns:a16="http://schemas.microsoft.com/office/drawing/2014/main" id="{47399D6A-D0F6-43F6-B072-D288D1A7D2D4}"/>
                </a:ext>
              </a:extLst>
            </p:cNvPr>
            <p:cNvSpPr/>
            <p:nvPr/>
          </p:nvSpPr>
          <p:spPr>
            <a:xfrm>
              <a:off x="1067520" y="6170285"/>
              <a:ext cx="70059" cy="78689"/>
            </a:xfrm>
            <a:custGeom>
              <a:avLst/>
              <a:gdLst>
                <a:gd name="connsiteX0" fmla="*/ 53808 w 85249"/>
                <a:gd name="connsiteY0" fmla="*/ 4581 h 85725"/>
                <a:gd name="connsiteX1" fmla="*/ 6659 w 85249"/>
                <a:gd name="connsiteY1" fmla="*/ 52206 h 85725"/>
                <a:gd name="connsiteX2" fmla="*/ 4581 w 85249"/>
                <a:gd name="connsiteY2" fmla="*/ 79066 h 85725"/>
                <a:gd name="connsiteX3" fmla="*/ 31442 w 85249"/>
                <a:gd name="connsiteY3" fmla="*/ 81144 h 85725"/>
                <a:gd name="connsiteX4" fmla="*/ 33520 w 85249"/>
                <a:gd name="connsiteY4" fmla="*/ 79066 h 85725"/>
                <a:gd name="connsiteX5" fmla="*/ 80669 w 85249"/>
                <a:gd name="connsiteY5" fmla="*/ 31441 h 85725"/>
                <a:gd name="connsiteX6" fmla="*/ 78590 w 85249"/>
                <a:gd name="connsiteY6" fmla="*/ 4581 h 85725"/>
                <a:gd name="connsiteX7" fmla="*/ 53808 w 85249"/>
                <a:gd name="connsiteY7" fmla="*/ 4581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249" h="85725">
                  <a:moveTo>
                    <a:pt x="53808" y="4581"/>
                  </a:moveTo>
                  <a:lnTo>
                    <a:pt x="6659" y="52206"/>
                  </a:lnTo>
                  <a:cubicBezTo>
                    <a:pt x="-1332" y="59049"/>
                    <a:pt x="-2263" y="71075"/>
                    <a:pt x="4581" y="79066"/>
                  </a:cubicBezTo>
                  <a:cubicBezTo>
                    <a:pt x="11425" y="87058"/>
                    <a:pt x="23451" y="87987"/>
                    <a:pt x="31442" y="81144"/>
                  </a:cubicBezTo>
                  <a:cubicBezTo>
                    <a:pt x="32187" y="80506"/>
                    <a:pt x="32882" y="79811"/>
                    <a:pt x="33520" y="79066"/>
                  </a:cubicBezTo>
                  <a:lnTo>
                    <a:pt x="80669" y="31441"/>
                  </a:lnTo>
                  <a:cubicBezTo>
                    <a:pt x="87512" y="23450"/>
                    <a:pt x="86582" y="11424"/>
                    <a:pt x="78590" y="4581"/>
                  </a:cubicBezTo>
                  <a:cubicBezTo>
                    <a:pt x="71459" y="-1527"/>
                    <a:pt x="60941" y="-1527"/>
                    <a:pt x="53808" y="4581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Hình tự do: Hình 106">
              <a:extLst>
                <a:ext uri="{FF2B5EF4-FFF2-40B4-BE49-F238E27FC236}">
                  <a16:creationId xmlns:a16="http://schemas.microsoft.com/office/drawing/2014/main" id="{F1CF5878-A20A-46F5-8331-78739AD6C84C}"/>
                </a:ext>
              </a:extLst>
            </p:cNvPr>
            <p:cNvSpPr/>
            <p:nvPr/>
          </p:nvSpPr>
          <p:spPr>
            <a:xfrm>
              <a:off x="1585053" y="6165400"/>
              <a:ext cx="71945" cy="80434"/>
            </a:xfrm>
            <a:custGeom>
              <a:avLst/>
              <a:gdLst>
                <a:gd name="connsiteX0" fmla="*/ 33190 w 87546"/>
                <a:gd name="connsiteY0" fmla="*/ 6283 h 87626"/>
                <a:gd name="connsiteX1" fmla="*/ 6283 w 87546"/>
                <a:gd name="connsiteY1" fmla="*/ 4911 h 87626"/>
                <a:gd name="connsiteX2" fmla="*/ 4911 w 87546"/>
                <a:gd name="connsiteY2" fmla="*/ 31817 h 87626"/>
                <a:gd name="connsiteX3" fmla="*/ 6234 w 87546"/>
                <a:gd name="connsiteY3" fmla="*/ 33144 h 87626"/>
                <a:gd name="connsiteX4" fmla="*/ 53859 w 87546"/>
                <a:gd name="connsiteY4" fmla="*/ 80769 h 87626"/>
                <a:gd name="connsiteX5" fmla="*/ 80689 w 87546"/>
                <a:gd name="connsiteY5" fmla="*/ 83213 h 87626"/>
                <a:gd name="connsiteX6" fmla="*/ 83133 w 87546"/>
                <a:gd name="connsiteY6" fmla="*/ 56384 h 87626"/>
                <a:gd name="connsiteX7" fmla="*/ 80052 w 87546"/>
                <a:gd name="connsiteY7" fmla="*/ 53432 h 87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546" h="87626">
                  <a:moveTo>
                    <a:pt x="33190" y="6283"/>
                  </a:moveTo>
                  <a:cubicBezTo>
                    <a:pt x="26139" y="-1525"/>
                    <a:pt x="14093" y="-2140"/>
                    <a:pt x="6283" y="4911"/>
                  </a:cubicBezTo>
                  <a:cubicBezTo>
                    <a:pt x="-1525" y="11961"/>
                    <a:pt x="-2140" y="24007"/>
                    <a:pt x="4911" y="31817"/>
                  </a:cubicBezTo>
                  <a:cubicBezTo>
                    <a:pt x="5330" y="32280"/>
                    <a:pt x="5772" y="32724"/>
                    <a:pt x="6234" y="33144"/>
                  </a:cubicBezTo>
                  <a:lnTo>
                    <a:pt x="53859" y="80769"/>
                  </a:lnTo>
                  <a:cubicBezTo>
                    <a:pt x="60593" y="88853"/>
                    <a:pt x="72605" y="89947"/>
                    <a:pt x="80689" y="83213"/>
                  </a:cubicBezTo>
                  <a:cubicBezTo>
                    <a:pt x="88773" y="76480"/>
                    <a:pt x="89866" y="64468"/>
                    <a:pt x="83133" y="56384"/>
                  </a:cubicBezTo>
                  <a:cubicBezTo>
                    <a:pt x="82219" y="55288"/>
                    <a:pt x="81187" y="54298"/>
                    <a:pt x="80052" y="5343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Hình tự do: Hình 107">
              <a:extLst>
                <a:ext uri="{FF2B5EF4-FFF2-40B4-BE49-F238E27FC236}">
                  <a16:creationId xmlns:a16="http://schemas.microsoft.com/office/drawing/2014/main" id="{AE5F2A64-4F36-4C26-9F48-88EA46E9CFC7}"/>
                </a:ext>
              </a:extLst>
            </p:cNvPr>
            <p:cNvSpPr/>
            <p:nvPr/>
          </p:nvSpPr>
          <p:spPr>
            <a:xfrm>
              <a:off x="1674919" y="5984675"/>
              <a:ext cx="86105" cy="34973"/>
            </a:xfrm>
            <a:custGeom>
              <a:avLst/>
              <a:gdLst>
                <a:gd name="connsiteX0" fmla="*/ 85725 w 104775"/>
                <a:gd name="connsiteY0" fmla="*/ 0 h 38100"/>
                <a:gd name="connsiteX1" fmla="*/ 19050 w 104775"/>
                <a:gd name="connsiteY1" fmla="*/ 0 h 38100"/>
                <a:gd name="connsiteX2" fmla="*/ 0 w 104775"/>
                <a:gd name="connsiteY2" fmla="*/ 19050 h 38100"/>
                <a:gd name="connsiteX3" fmla="*/ 19050 w 104775"/>
                <a:gd name="connsiteY3" fmla="*/ 38100 h 38100"/>
                <a:gd name="connsiteX4" fmla="*/ 85725 w 104775"/>
                <a:gd name="connsiteY4" fmla="*/ 38100 h 38100"/>
                <a:gd name="connsiteX5" fmla="*/ 104775 w 104775"/>
                <a:gd name="connsiteY5" fmla="*/ 19050 h 38100"/>
                <a:gd name="connsiteX6" fmla="*/ 85725 w 104775"/>
                <a:gd name="connsiteY6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775" h="38100">
                  <a:moveTo>
                    <a:pt x="85725" y="0"/>
                  </a:moveTo>
                  <a:lnTo>
                    <a:pt x="19050" y="0"/>
                  </a:lnTo>
                  <a:cubicBezTo>
                    <a:pt x="8529" y="0"/>
                    <a:pt x="0" y="8529"/>
                    <a:pt x="0" y="19050"/>
                  </a:cubicBezTo>
                  <a:cubicBezTo>
                    <a:pt x="0" y="29571"/>
                    <a:pt x="8529" y="38100"/>
                    <a:pt x="19050" y="38100"/>
                  </a:cubicBezTo>
                  <a:lnTo>
                    <a:pt x="85725" y="38100"/>
                  </a:lnTo>
                  <a:cubicBezTo>
                    <a:pt x="96246" y="38100"/>
                    <a:pt x="104775" y="29571"/>
                    <a:pt x="104775" y="19050"/>
                  </a:cubicBezTo>
                  <a:cubicBezTo>
                    <a:pt x="104775" y="8529"/>
                    <a:pt x="96246" y="0"/>
                    <a:pt x="8572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31C91BB-A044-4E62-8DA1-6CA9BD87A4FE}"/>
              </a:ext>
            </a:extLst>
          </p:cNvPr>
          <p:cNvGrpSpPr/>
          <p:nvPr/>
        </p:nvGrpSpPr>
        <p:grpSpPr>
          <a:xfrm>
            <a:off x="4843361" y="111113"/>
            <a:ext cx="4323231" cy="721881"/>
            <a:chOff x="4217868" y="144982"/>
            <a:chExt cx="4323231" cy="755218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EAFA28B1-5E2F-4EAF-A354-957A7DB2E9C6}"/>
                </a:ext>
              </a:extLst>
            </p:cNvPr>
            <p:cNvGrpSpPr/>
            <p:nvPr/>
          </p:nvGrpSpPr>
          <p:grpSpPr>
            <a:xfrm>
              <a:off x="4217868" y="144982"/>
              <a:ext cx="4323231" cy="755218"/>
              <a:chOff x="4189320" y="144982"/>
              <a:chExt cx="5377068" cy="755218"/>
            </a:xfrm>
          </p:grpSpPr>
          <p:sp>
            <p:nvSpPr>
              <p:cNvPr id="56" name="Rectangle: Rounded Corners 55">
                <a:extLst>
                  <a:ext uri="{FF2B5EF4-FFF2-40B4-BE49-F238E27FC236}">
                    <a16:creationId xmlns:a16="http://schemas.microsoft.com/office/drawing/2014/main" id="{18CF07DA-394E-4DAD-BE9D-B3601A1A3BFA}"/>
                  </a:ext>
                </a:extLst>
              </p:cNvPr>
              <p:cNvSpPr/>
              <p:nvPr/>
            </p:nvSpPr>
            <p:spPr>
              <a:xfrm>
                <a:off x="4189320" y="144982"/>
                <a:ext cx="5377068" cy="755218"/>
              </a:xfrm>
              <a:prstGeom prst="roundRect">
                <a:avLst>
                  <a:gd name="adj" fmla="val 50000"/>
                </a:avLst>
              </a:prstGeom>
              <a:solidFill>
                <a:srgbClr val="00A29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1A0A6A54-B532-47FC-A9BC-69320E2C74C5}"/>
                  </a:ext>
                </a:extLst>
              </p:cNvPr>
              <p:cNvSpPr txBox="1"/>
              <p:nvPr/>
            </p:nvSpPr>
            <p:spPr>
              <a:xfrm>
                <a:off x="5131566" y="241855"/>
                <a:ext cx="4302956" cy="5473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spc="10" dirty="0" err="1">
                    <a:solidFill>
                      <a:schemeClr val="bg1"/>
                    </a:solidFill>
                    <a:effectLst/>
                    <a:latin typeface="Roboto Medium" panose="02000000000000000000" pitchFamily="2" charset="0"/>
                    <a:ea typeface="Roboto Medium" panose="02000000000000000000" pitchFamily="2" charset="0"/>
                  </a:rPr>
                  <a:t>Lí</a:t>
                </a:r>
                <a:r>
                  <a:rPr lang="en-US" sz="2800" b="1" spc="10" dirty="0">
                    <a:solidFill>
                      <a:schemeClr val="bg1"/>
                    </a:solidFill>
                    <a:effectLst/>
                    <a:latin typeface="Roboto Medium" panose="02000000000000000000" pitchFamily="2" charset="0"/>
                    <a:ea typeface="Roboto Medium" panose="02000000000000000000" pitchFamily="2" charset="0"/>
                  </a:rPr>
                  <a:t> do </a:t>
                </a:r>
                <a:r>
                  <a:rPr lang="en-US" sz="2800" b="1" spc="10" dirty="0" err="1">
                    <a:solidFill>
                      <a:schemeClr val="bg1"/>
                    </a:solidFill>
                    <a:effectLst/>
                    <a:latin typeface="Roboto Medium" panose="02000000000000000000" pitchFamily="2" charset="0"/>
                    <a:ea typeface="Roboto Medium" panose="02000000000000000000" pitchFamily="2" charset="0"/>
                  </a:rPr>
                  <a:t>chọn</a:t>
                </a:r>
                <a:r>
                  <a:rPr lang="en-US" sz="2800" b="1" spc="10" dirty="0">
                    <a:solidFill>
                      <a:schemeClr val="bg1"/>
                    </a:solidFill>
                    <a:effectLst/>
                    <a:latin typeface="Roboto Medium" panose="02000000000000000000" pitchFamily="2" charset="0"/>
                    <a:ea typeface="Roboto Medium" panose="02000000000000000000" pitchFamily="2" charset="0"/>
                  </a:rPr>
                  <a:t> </a:t>
                </a:r>
                <a:r>
                  <a:rPr lang="en-US" sz="2800" b="1" spc="10" dirty="0" err="1">
                    <a:solidFill>
                      <a:schemeClr val="bg1"/>
                    </a:solidFill>
                    <a:effectLst/>
                    <a:latin typeface="Roboto Medium" panose="02000000000000000000" pitchFamily="2" charset="0"/>
                    <a:ea typeface="Roboto Medium" panose="02000000000000000000" pitchFamily="2" charset="0"/>
                  </a:rPr>
                  <a:t>biện</a:t>
                </a:r>
                <a:r>
                  <a:rPr lang="en-US" sz="2800" b="1" spc="10" dirty="0">
                    <a:solidFill>
                      <a:schemeClr val="bg1"/>
                    </a:solidFill>
                    <a:effectLst/>
                    <a:latin typeface="Roboto Medium" panose="02000000000000000000" pitchFamily="2" charset="0"/>
                    <a:ea typeface="Roboto Medium" panose="02000000000000000000" pitchFamily="2" charset="0"/>
                  </a:rPr>
                  <a:t> </a:t>
                </a:r>
                <a:r>
                  <a:rPr lang="en-US" sz="2800" b="1" spc="10" dirty="0" err="1">
                    <a:solidFill>
                      <a:schemeClr val="bg1"/>
                    </a:solidFill>
                    <a:effectLst/>
                    <a:latin typeface="Roboto Medium" panose="02000000000000000000" pitchFamily="2" charset="0"/>
                    <a:ea typeface="Roboto Medium" panose="02000000000000000000" pitchFamily="2" charset="0"/>
                  </a:rPr>
                  <a:t>pháp</a:t>
                </a:r>
                <a:endParaRPr lang="vi-VN" sz="2800" b="1" spc="10" dirty="0">
                  <a:solidFill>
                    <a:schemeClr val="bg1"/>
                  </a:solidFill>
                  <a:effectLst/>
                  <a:latin typeface="Roboto Medium" panose="02000000000000000000" pitchFamily="2" charset="0"/>
                  <a:ea typeface="Roboto Medium" panose="02000000000000000000" pitchFamily="2" charset="0"/>
                </a:endParaRPr>
              </a:p>
            </p:txBody>
          </p:sp>
        </p:grp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15133504-E87E-4621-AA19-F949F9CAFEB0}"/>
                </a:ext>
              </a:extLst>
            </p:cNvPr>
            <p:cNvSpPr/>
            <p:nvPr/>
          </p:nvSpPr>
          <p:spPr>
            <a:xfrm>
              <a:off x="4305662" y="212470"/>
              <a:ext cx="581990" cy="5819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808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1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5734224B-F9BB-4CDE-BDF2-68474BF32DE0}"/>
              </a:ext>
            </a:extLst>
          </p:cNvPr>
          <p:cNvGrpSpPr/>
          <p:nvPr/>
        </p:nvGrpSpPr>
        <p:grpSpPr>
          <a:xfrm>
            <a:off x="3564287" y="2092478"/>
            <a:ext cx="2126849" cy="4299109"/>
            <a:chOff x="704330" y="2569519"/>
            <a:chExt cx="1586010" cy="4471572"/>
          </a:xfrm>
        </p:grpSpPr>
        <p:grpSp>
          <p:nvGrpSpPr>
            <p:cNvPr id="83" name="Nhóm 27">
              <a:extLst>
                <a:ext uri="{FF2B5EF4-FFF2-40B4-BE49-F238E27FC236}">
                  <a16:creationId xmlns:a16="http://schemas.microsoft.com/office/drawing/2014/main" id="{EA647DFB-9034-4604-BC57-C47528684140}"/>
                </a:ext>
              </a:extLst>
            </p:cNvPr>
            <p:cNvGrpSpPr/>
            <p:nvPr/>
          </p:nvGrpSpPr>
          <p:grpSpPr>
            <a:xfrm>
              <a:off x="704330" y="2569519"/>
              <a:ext cx="1586010" cy="4471572"/>
              <a:chOff x="3357537" y="1067601"/>
              <a:chExt cx="2737022" cy="5149563"/>
            </a:xfrm>
          </p:grpSpPr>
          <p:grpSp>
            <p:nvGrpSpPr>
              <p:cNvPr id="85" name="组合 99">
                <a:extLst>
                  <a:ext uri="{FF2B5EF4-FFF2-40B4-BE49-F238E27FC236}">
                    <a16:creationId xmlns:a16="http://schemas.microsoft.com/office/drawing/2014/main" id="{5853FC80-6462-457E-9CB0-D650F93BFD43}"/>
                  </a:ext>
                </a:extLst>
              </p:cNvPr>
              <p:cNvGrpSpPr/>
              <p:nvPr/>
            </p:nvGrpSpPr>
            <p:grpSpPr>
              <a:xfrm>
                <a:off x="3760776" y="4071542"/>
                <a:ext cx="1923142" cy="2145622"/>
                <a:chOff x="926440" y="4236802"/>
                <a:chExt cx="1984400" cy="2213965"/>
              </a:xfrm>
            </p:grpSpPr>
            <p:sp>
              <p:nvSpPr>
                <p:cNvPr id="90" name="矩形: 圆角 101">
                  <a:extLst>
                    <a:ext uri="{FF2B5EF4-FFF2-40B4-BE49-F238E27FC236}">
                      <a16:creationId xmlns:a16="http://schemas.microsoft.com/office/drawing/2014/main" id="{F7AF42A3-B89F-49AD-AC5B-ADC6C997D8BE}"/>
                    </a:ext>
                  </a:extLst>
                </p:cNvPr>
                <p:cNvSpPr/>
                <p:nvPr/>
              </p:nvSpPr>
              <p:spPr bwMode="auto">
                <a:xfrm>
                  <a:off x="1032516" y="4236802"/>
                  <a:ext cx="1878324" cy="1878324"/>
                </a:xfrm>
                <a:prstGeom prst="roundRect">
                  <a:avLst>
                    <a:gd name="adj" fmla="val 4214"/>
                  </a:avLst>
                </a:prstGeom>
                <a:noFill/>
                <a:ln w="38100">
                  <a:gradFill flip="none" rotWithShape="1">
                    <a:gsLst>
                      <a:gs pos="0">
                        <a:schemeClr val="accent1">
                          <a:alpha val="74000"/>
                        </a:schemeClr>
                      </a:gs>
                      <a:gs pos="78000">
                        <a:schemeClr val="accent1">
                          <a:alpha val="0"/>
                        </a:schemeClr>
                      </a:gs>
                    </a:gsLst>
                    <a:lin ang="18900000" scaled="1"/>
                    <a:tileRect/>
                  </a:gradFill>
                </a:ln>
                <a:effectLst/>
                <a:scene3d>
                  <a:camera prst="isometricTopUp">
                    <a:rot lat="18951832" lon="17040113" rev="4808936"/>
                  </a:camera>
                  <a:lightRig rig="threePt" dir="t"/>
                </a:scene3d>
                <a:sp3d>
                  <a:extrusionClr>
                    <a:schemeClr val="accent1">
                      <a:lumMod val="60000"/>
                      <a:lumOff val="40000"/>
                    </a:schemeClr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cs"/>
                  </a:endParaRPr>
                </a:p>
              </p:txBody>
            </p:sp>
            <p:sp>
              <p:nvSpPr>
                <p:cNvPr id="91" name="矩形: 圆角 102">
                  <a:extLst>
                    <a:ext uri="{FF2B5EF4-FFF2-40B4-BE49-F238E27FC236}">
                      <a16:creationId xmlns:a16="http://schemas.microsoft.com/office/drawing/2014/main" id="{E28EE658-5C8C-4C40-93C1-CC06A83C1929}"/>
                    </a:ext>
                  </a:extLst>
                </p:cNvPr>
                <p:cNvSpPr/>
                <p:nvPr/>
              </p:nvSpPr>
              <p:spPr bwMode="auto">
                <a:xfrm>
                  <a:off x="947473" y="4572443"/>
                  <a:ext cx="1878325" cy="1878324"/>
                </a:xfrm>
                <a:prstGeom prst="roundRect">
                  <a:avLst>
                    <a:gd name="adj" fmla="val 4214"/>
                  </a:avLst>
                </a:prstGeom>
                <a:solidFill>
                  <a:srgbClr val="FFFF00"/>
                </a:solidFill>
                <a:ln>
                  <a:noFill/>
                </a:ln>
                <a:scene3d>
                  <a:camera prst="isometricTopUp">
                    <a:rot lat="18362581" lon="17213760" rev="4677293"/>
                  </a:camera>
                  <a:lightRig rig="threePt" dir="t"/>
                </a:scene3d>
                <a:sp3d>
                  <a:extrusionClr>
                    <a:schemeClr val="accent1">
                      <a:lumMod val="60000"/>
                      <a:lumOff val="40000"/>
                    </a:schemeClr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cs"/>
                  </a:endParaRPr>
                </a:p>
              </p:txBody>
            </p:sp>
            <p:sp>
              <p:nvSpPr>
                <p:cNvPr id="92" name="矩形: 圆角 103">
                  <a:extLst>
                    <a:ext uri="{FF2B5EF4-FFF2-40B4-BE49-F238E27FC236}">
                      <a16:creationId xmlns:a16="http://schemas.microsoft.com/office/drawing/2014/main" id="{47A73E2C-28C8-44BA-A347-EDB57522755E}"/>
                    </a:ext>
                  </a:extLst>
                </p:cNvPr>
                <p:cNvSpPr/>
                <p:nvPr/>
              </p:nvSpPr>
              <p:spPr bwMode="auto">
                <a:xfrm>
                  <a:off x="926440" y="4378786"/>
                  <a:ext cx="1878326" cy="1878324"/>
                </a:xfrm>
                <a:prstGeom prst="roundRect">
                  <a:avLst>
                    <a:gd name="adj" fmla="val 4214"/>
                  </a:avLst>
                </a:prstGeom>
                <a:solidFill>
                  <a:srgbClr val="EC9424"/>
                </a:solidFill>
                <a:ln>
                  <a:noFill/>
                </a:ln>
                <a:scene3d>
                  <a:camera prst="isometricTopUp">
                    <a:rot lat="18362586" lon="17213762" rev="4677292"/>
                  </a:camera>
                  <a:lightRig rig="contrasting" dir="t"/>
                </a:scene3d>
                <a:sp3d extrusionH="19050">
                  <a:extrusionClr>
                    <a:schemeClr val="accent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cs"/>
                  </a:endParaRPr>
                </a:p>
              </p:txBody>
            </p:sp>
          </p:grpSp>
          <p:sp>
            <p:nvSpPr>
              <p:cNvPr id="86" name="2">
                <a:extLst>
                  <a:ext uri="{FF2B5EF4-FFF2-40B4-BE49-F238E27FC236}">
                    <a16:creationId xmlns:a16="http://schemas.microsoft.com/office/drawing/2014/main" id="{4BEB9DE2-03C5-499B-8B49-2A37757CB7E8}"/>
                  </a:ext>
                </a:extLst>
              </p:cNvPr>
              <p:cNvSpPr/>
              <p:nvPr/>
            </p:nvSpPr>
            <p:spPr bwMode="auto">
              <a:xfrm>
                <a:off x="3357537" y="1067601"/>
                <a:ext cx="2737022" cy="4032301"/>
              </a:xfrm>
              <a:prstGeom prst="roundRect">
                <a:avLst>
                  <a:gd name="adj" fmla="val 5595"/>
                </a:avLst>
              </a:prstGeom>
              <a:gradFill flip="none" rotWithShape="1">
                <a:gsLst>
                  <a:gs pos="0">
                    <a:srgbClr val="D1FFE6"/>
                  </a:gs>
                  <a:gs pos="100000">
                    <a:srgbClr val="FFFFFF"/>
                  </a:gs>
                </a:gsLst>
                <a:lin ang="5400000" scaled="0"/>
                <a:tileRect/>
              </a:gradFill>
              <a:ln w="57150">
                <a:solidFill>
                  <a:srgbClr val="FF59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eaVert" wrap="none" lIns="0" tIns="0" rIns="0" bIns="0" rtlCol="0" anchor="ctr">
                <a:no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2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HarmonyOS Sans SC Light"/>
                  <a:cs typeface="+mn-cs"/>
                </a:endParaRPr>
              </a:p>
            </p:txBody>
          </p:sp>
          <p:sp>
            <p:nvSpPr>
              <p:cNvPr id="87" name="1">
                <a:extLst>
                  <a:ext uri="{FF2B5EF4-FFF2-40B4-BE49-F238E27FC236}">
                    <a16:creationId xmlns:a16="http://schemas.microsoft.com/office/drawing/2014/main" id="{1082782E-E7EE-45F3-98D5-A19549F60769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>
              <a:xfrm>
                <a:off x="3904344" y="1223539"/>
                <a:ext cx="1779574" cy="542814"/>
              </a:xfrm>
              <a:prstGeom prst="roundRect">
                <a:avLst>
                  <a:gd name="adj" fmla="val 50000"/>
                </a:avLst>
              </a:prstGeom>
              <a:solidFill>
                <a:srgbClr val="0B96AD"/>
              </a:solidFill>
              <a:ln>
                <a:noFill/>
              </a:ln>
              <a:effectLst>
                <a:outerShdw blurRad="190500" dist="127000" dir="16200000" sx="87000" sy="87000" rotWithShape="0">
                  <a:schemeClr val="accent1">
                    <a:alpha val="33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114300" tIns="57150" rIns="114300" bIns="57150"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16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otham"/>
                  <a:ea typeface="HarmonyOS Sans SC"/>
                  <a:cs typeface="+mn-cs"/>
                </a:endParaRPr>
              </a:p>
            </p:txBody>
          </p:sp>
          <p:sp>
            <p:nvSpPr>
              <p:cNvPr id="88" name="Hộp Văn bản 40">
                <a:extLst>
                  <a:ext uri="{FF2B5EF4-FFF2-40B4-BE49-F238E27FC236}">
                    <a16:creationId xmlns:a16="http://schemas.microsoft.com/office/drawing/2014/main" id="{9A8E44E7-A2A9-4554-9BE9-214589BCA73A}"/>
                  </a:ext>
                </a:extLst>
              </p:cNvPr>
              <p:cNvSpPr txBox="1"/>
              <p:nvPr/>
            </p:nvSpPr>
            <p:spPr>
              <a:xfrm>
                <a:off x="3434104" y="1933017"/>
                <a:ext cx="2639812" cy="2322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2000" spc="-150" dirty="0">
                    <a:solidFill>
                      <a:srgbClr val="008080"/>
                    </a:solidFill>
                    <a:latin typeface="Roboto Medium" panose="02000000000000000000" pitchFamily="2" charset="0"/>
                    <a:ea typeface="Roboto Medium" panose="02000000000000000000" pitchFamily="2" charset="0"/>
                    <a:cs typeface="Arial" panose="020B0604020202020204" pitchFamily="34" charset="0"/>
                  </a:rPr>
                  <a:t>Lớp có 31 học sinh, trong đó một số trẻ có ý thức yêu thương, quan tâm nhưng vẫn còn nhiều hạn chế.</a:t>
                </a:r>
              </a:p>
            </p:txBody>
          </p:sp>
          <p:sp>
            <p:nvSpPr>
              <p:cNvPr id="89" name="Hộp Văn bản 41">
                <a:extLst>
                  <a:ext uri="{FF2B5EF4-FFF2-40B4-BE49-F238E27FC236}">
                    <a16:creationId xmlns:a16="http://schemas.microsoft.com/office/drawing/2014/main" id="{8C082ADA-B1D0-4F40-BCD0-B81B9A1B1596}"/>
                  </a:ext>
                </a:extLst>
              </p:cNvPr>
              <p:cNvSpPr txBox="1"/>
              <p:nvPr/>
            </p:nvSpPr>
            <p:spPr>
              <a:xfrm>
                <a:off x="3885713" y="1249822"/>
                <a:ext cx="1817582" cy="460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b="1" dirty="0">
                    <a:solidFill>
                      <a:schemeClr val="bg1"/>
                    </a:solidFill>
                    <a:effectLst/>
                    <a:latin typeface="Roboto Medium" panose="02000000000000000000" pitchFamily="2" charset="0"/>
                    <a:ea typeface="Roboto Medium" panose="02000000000000000000" pitchFamily="2" charset="0"/>
                    <a:cs typeface="Arial" panose="020B0604020202020204" pitchFamily="34" charset="0"/>
                  </a:rPr>
                  <a:t>01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4" name="Freeform 8">
              <a:extLst>
                <a:ext uri="{FF2B5EF4-FFF2-40B4-BE49-F238E27FC236}">
                  <a16:creationId xmlns:a16="http://schemas.microsoft.com/office/drawing/2014/main" id="{75A939D5-F24F-4417-84D3-5678A0BB4DD9}"/>
                </a:ext>
              </a:extLst>
            </p:cNvPr>
            <p:cNvSpPr/>
            <p:nvPr/>
          </p:nvSpPr>
          <p:spPr>
            <a:xfrm>
              <a:off x="1112778" y="5521719"/>
              <a:ext cx="700940" cy="729034"/>
            </a:xfrm>
            <a:custGeom>
              <a:avLst/>
              <a:gdLst/>
              <a:ahLst/>
              <a:cxnLst/>
              <a:rect l="l" t="t" r="r" b="b"/>
              <a:pathLst>
                <a:path w="2212091" h="1545699">
                  <a:moveTo>
                    <a:pt x="0" y="0"/>
                  </a:moveTo>
                  <a:lnTo>
                    <a:pt x="2212091" y="0"/>
                  </a:lnTo>
                  <a:lnTo>
                    <a:pt x="2212091" y="1545699"/>
                  </a:lnTo>
                  <a:lnTo>
                    <a:pt x="0" y="15456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vi-VN" sz="1400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B46FAB1D-0521-48F1-A429-BDCD3848B6F7}"/>
              </a:ext>
            </a:extLst>
          </p:cNvPr>
          <p:cNvGrpSpPr/>
          <p:nvPr/>
        </p:nvGrpSpPr>
        <p:grpSpPr>
          <a:xfrm>
            <a:off x="6312687" y="2092478"/>
            <a:ext cx="2126849" cy="4320041"/>
            <a:chOff x="2410899" y="2547747"/>
            <a:chExt cx="1656794" cy="4493344"/>
          </a:xfrm>
        </p:grpSpPr>
        <p:grpSp>
          <p:nvGrpSpPr>
            <p:cNvPr id="94" name="Nhóm 27">
              <a:extLst>
                <a:ext uri="{FF2B5EF4-FFF2-40B4-BE49-F238E27FC236}">
                  <a16:creationId xmlns:a16="http://schemas.microsoft.com/office/drawing/2014/main" id="{18D3A4DF-DB68-470D-8DE1-F67309015EE8}"/>
                </a:ext>
              </a:extLst>
            </p:cNvPr>
            <p:cNvGrpSpPr/>
            <p:nvPr/>
          </p:nvGrpSpPr>
          <p:grpSpPr>
            <a:xfrm>
              <a:off x="2410899" y="2547747"/>
              <a:ext cx="1656794" cy="4493344"/>
              <a:chOff x="3357536" y="1042527"/>
              <a:chExt cx="2859178" cy="5174637"/>
            </a:xfrm>
          </p:grpSpPr>
          <p:grpSp>
            <p:nvGrpSpPr>
              <p:cNvPr id="99" name="组合 99">
                <a:extLst>
                  <a:ext uri="{FF2B5EF4-FFF2-40B4-BE49-F238E27FC236}">
                    <a16:creationId xmlns:a16="http://schemas.microsoft.com/office/drawing/2014/main" id="{BA471412-0F9A-4A8D-811F-DC21FC295903}"/>
                  </a:ext>
                </a:extLst>
              </p:cNvPr>
              <p:cNvGrpSpPr/>
              <p:nvPr/>
            </p:nvGrpSpPr>
            <p:grpSpPr>
              <a:xfrm>
                <a:off x="3760776" y="4071542"/>
                <a:ext cx="1923142" cy="2145622"/>
                <a:chOff x="926440" y="4236802"/>
                <a:chExt cx="1984400" cy="2213965"/>
              </a:xfrm>
            </p:grpSpPr>
            <p:sp>
              <p:nvSpPr>
                <p:cNvPr id="104" name="矩形: 圆角 101">
                  <a:extLst>
                    <a:ext uri="{FF2B5EF4-FFF2-40B4-BE49-F238E27FC236}">
                      <a16:creationId xmlns:a16="http://schemas.microsoft.com/office/drawing/2014/main" id="{DDC36780-5787-4CD5-B710-BD483B2719D7}"/>
                    </a:ext>
                  </a:extLst>
                </p:cNvPr>
                <p:cNvSpPr/>
                <p:nvPr/>
              </p:nvSpPr>
              <p:spPr bwMode="auto">
                <a:xfrm>
                  <a:off x="1032516" y="4236802"/>
                  <a:ext cx="1878324" cy="1878324"/>
                </a:xfrm>
                <a:prstGeom prst="roundRect">
                  <a:avLst>
                    <a:gd name="adj" fmla="val 4214"/>
                  </a:avLst>
                </a:prstGeom>
                <a:noFill/>
                <a:ln w="38100">
                  <a:gradFill flip="none" rotWithShape="1">
                    <a:gsLst>
                      <a:gs pos="0">
                        <a:schemeClr val="accent1">
                          <a:alpha val="74000"/>
                        </a:schemeClr>
                      </a:gs>
                      <a:gs pos="78000">
                        <a:schemeClr val="accent1">
                          <a:alpha val="0"/>
                        </a:schemeClr>
                      </a:gs>
                    </a:gsLst>
                    <a:lin ang="18900000" scaled="1"/>
                    <a:tileRect/>
                  </a:gradFill>
                </a:ln>
                <a:effectLst/>
                <a:scene3d>
                  <a:camera prst="isometricTopUp">
                    <a:rot lat="18951832" lon="17040113" rev="4808936"/>
                  </a:camera>
                  <a:lightRig rig="threePt" dir="t"/>
                </a:scene3d>
                <a:sp3d>
                  <a:extrusionClr>
                    <a:schemeClr val="accent1">
                      <a:lumMod val="60000"/>
                      <a:lumOff val="40000"/>
                    </a:schemeClr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5" name="矩形: 圆角 102">
                  <a:extLst>
                    <a:ext uri="{FF2B5EF4-FFF2-40B4-BE49-F238E27FC236}">
                      <a16:creationId xmlns:a16="http://schemas.microsoft.com/office/drawing/2014/main" id="{EA6A69B5-6018-47AD-B58B-791D52B5FF49}"/>
                    </a:ext>
                  </a:extLst>
                </p:cNvPr>
                <p:cNvSpPr/>
                <p:nvPr/>
              </p:nvSpPr>
              <p:spPr bwMode="auto">
                <a:xfrm>
                  <a:off x="947473" y="4572443"/>
                  <a:ext cx="1878325" cy="1878324"/>
                </a:xfrm>
                <a:prstGeom prst="roundRect">
                  <a:avLst>
                    <a:gd name="adj" fmla="val 4214"/>
                  </a:avLst>
                </a:prstGeom>
                <a:solidFill>
                  <a:srgbClr val="FFFF00"/>
                </a:solidFill>
                <a:ln>
                  <a:noFill/>
                </a:ln>
                <a:scene3d>
                  <a:camera prst="isometricTopUp">
                    <a:rot lat="18362581" lon="17213760" rev="4677293"/>
                  </a:camera>
                  <a:lightRig rig="threePt" dir="t"/>
                </a:scene3d>
                <a:sp3d>
                  <a:extrusionClr>
                    <a:schemeClr val="accent1">
                      <a:lumMod val="60000"/>
                      <a:lumOff val="40000"/>
                    </a:schemeClr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6" name="矩形: 圆角 103">
                  <a:extLst>
                    <a:ext uri="{FF2B5EF4-FFF2-40B4-BE49-F238E27FC236}">
                      <a16:creationId xmlns:a16="http://schemas.microsoft.com/office/drawing/2014/main" id="{6E4B44EB-29AB-4CE5-9BFF-6E7ED73C4A58}"/>
                    </a:ext>
                  </a:extLst>
                </p:cNvPr>
                <p:cNvSpPr/>
                <p:nvPr/>
              </p:nvSpPr>
              <p:spPr bwMode="auto">
                <a:xfrm>
                  <a:off x="926440" y="4378786"/>
                  <a:ext cx="1878326" cy="1878324"/>
                </a:xfrm>
                <a:prstGeom prst="roundRect">
                  <a:avLst>
                    <a:gd name="adj" fmla="val 4214"/>
                  </a:avLst>
                </a:prstGeom>
                <a:solidFill>
                  <a:srgbClr val="EC9424"/>
                </a:solidFill>
                <a:ln>
                  <a:noFill/>
                </a:ln>
                <a:scene3d>
                  <a:camera prst="isometricTopUp">
                    <a:rot lat="18362586" lon="17213762" rev="4677292"/>
                  </a:camera>
                  <a:lightRig rig="contrasting" dir="t"/>
                </a:scene3d>
                <a:sp3d extrusionH="19050">
                  <a:extrusionClr>
                    <a:schemeClr val="accent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00" name="2">
                <a:extLst>
                  <a:ext uri="{FF2B5EF4-FFF2-40B4-BE49-F238E27FC236}">
                    <a16:creationId xmlns:a16="http://schemas.microsoft.com/office/drawing/2014/main" id="{1A3FE3AD-03AD-4D28-BB21-662CD96AA71E}"/>
                  </a:ext>
                </a:extLst>
              </p:cNvPr>
              <p:cNvSpPr/>
              <p:nvPr/>
            </p:nvSpPr>
            <p:spPr bwMode="auto">
              <a:xfrm>
                <a:off x="3357536" y="1042527"/>
                <a:ext cx="2859178" cy="4032301"/>
              </a:xfrm>
              <a:prstGeom prst="roundRect">
                <a:avLst>
                  <a:gd name="adj" fmla="val 5595"/>
                </a:avLst>
              </a:prstGeom>
              <a:gradFill flip="none" rotWithShape="1">
                <a:gsLst>
                  <a:gs pos="0">
                    <a:srgbClr val="D1FFE6"/>
                  </a:gs>
                  <a:gs pos="100000">
                    <a:srgbClr val="FFFFFF"/>
                  </a:gs>
                </a:gsLst>
                <a:lin ang="5400000" scaled="0"/>
                <a:tileRect/>
              </a:gradFill>
              <a:ln w="57150">
                <a:solidFill>
                  <a:srgbClr val="FF59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eaVert" wrap="none" lIns="0" tIns="0" rIns="0" bIns="0" rtlCol="0" anchor="ctr">
                <a:noAutofit/>
              </a:bodyPr>
              <a:lstStyle/>
              <a:p>
                <a:pPr marR="0" lvl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endParaRPr kumimoji="0" lang="zh-CN" altLang="en-US" sz="1600" b="0" i="0" u="none" strike="noStrike" kern="1200" cap="none" spc="2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HarmonyOS Sans SC Light"/>
                  <a:cs typeface="Arial" panose="020B0604020202020204" pitchFamily="34" charset="0"/>
                </a:endParaRPr>
              </a:p>
            </p:txBody>
          </p:sp>
          <p:sp>
            <p:nvSpPr>
              <p:cNvPr id="101" name="1">
                <a:extLst>
                  <a:ext uri="{FF2B5EF4-FFF2-40B4-BE49-F238E27FC236}">
                    <a16:creationId xmlns:a16="http://schemas.microsoft.com/office/drawing/2014/main" id="{BB651CBB-DCE3-4BD1-B79E-C1A402C6FF62}"/>
                  </a:ext>
                </a:extLst>
              </p:cNvPr>
              <p:cNvSpPr/>
              <p:nvPr>
                <p:custDataLst>
                  <p:tags r:id="rId2"/>
                </p:custDataLst>
              </p:nvPr>
            </p:nvSpPr>
            <p:spPr>
              <a:xfrm>
                <a:off x="3904344" y="1223539"/>
                <a:ext cx="1779574" cy="542814"/>
              </a:xfrm>
              <a:prstGeom prst="roundRect">
                <a:avLst>
                  <a:gd name="adj" fmla="val 50000"/>
                </a:avLst>
              </a:prstGeom>
              <a:solidFill>
                <a:srgbClr val="065562"/>
              </a:solidFill>
              <a:ln>
                <a:noFill/>
              </a:ln>
              <a:effectLst>
                <a:outerShdw blurRad="190500" dist="127000" dir="16200000" sx="87000" sy="87000" rotWithShape="0">
                  <a:schemeClr val="accent1">
                    <a:alpha val="33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114300" tIns="57150" rIns="114300" bIns="57150" rtlCol="0" anchor="ctr"/>
              <a:lstStyle/>
              <a:p>
                <a:pPr marR="0" lvl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endParaRPr kumimoji="0" lang="zh-CN" altLang="en-US" sz="1600" b="0" i="0" u="none" strike="noStrike" kern="1200" cap="none" spc="16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HarmonyOS Sans SC"/>
                  <a:cs typeface="Arial" panose="020B0604020202020204" pitchFamily="34" charset="0"/>
                </a:endParaRPr>
              </a:p>
            </p:txBody>
          </p:sp>
          <p:sp>
            <p:nvSpPr>
              <p:cNvPr id="102" name="Hộp Văn bản 40">
                <a:extLst>
                  <a:ext uri="{FF2B5EF4-FFF2-40B4-BE49-F238E27FC236}">
                    <a16:creationId xmlns:a16="http://schemas.microsoft.com/office/drawing/2014/main" id="{28589DE4-12ED-4B88-B858-D7F0CD0FD183}"/>
                  </a:ext>
                </a:extLst>
              </p:cNvPr>
              <p:cNvSpPr txBox="1"/>
              <p:nvPr/>
            </p:nvSpPr>
            <p:spPr>
              <a:xfrm>
                <a:off x="3463347" y="1933018"/>
                <a:ext cx="2753367" cy="19539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2000" spc="-150" dirty="0">
                    <a:solidFill>
                      <a:srgbClr val="008080"/>
                    </a:solidFill>
                    <a:latin typeface="Roboto Medium" panose="02000000000000000000" pitchFamily="2" charset="0"/>
                    <a:ea typeface="Roboto Medium" panose="02000000000000000000" pitchFamily="2" charset="0"/>
                    <a:cs typeface="Arial" panose="020B0604020202020204" pitchFamily="34" charset="0"/>
                  </a:rPr>
                  <a:t>Một số trẻ có khó khăn như tự kỷ nhẹ, rụt rè, nhút nhát, cần có biện pháp phù hợp để hỗ trợ.</a:t>
                </a:r>
              </a:p>
            </p:txBody>
          </p:sp>
          <p:sp>
            <p:nvSpPr>
              <p:cNvPr id="103" name="Hộp Văn bản 41">
                <a:extLst>
                  <a:ext uri="{FF2B5EF4-FFF2-40B4-BE49-F238E27FC236}">
                    <a16:creationId xmlns:a16="http://schemas.microsoft.com/office/drawing/2014/main" id="{C97ACD87-846D-44F1-9DDD-5774840B615D}"/>
                  </a:ext>
                </a:extLst>
              </p:cNvPr>
              <p:cNvSpPr txBox="1"/>
              <p:nvPr/>
            </p:nvSpPr>
            <p:spPr>
              <a:xfrm>
                <a:off x="3966376" y="1247208"/>
                <a:ext cx="1614739" cy="460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b="1" dirty="0">
                    <a:solidFill>
                      <a:schemeClr val="bg1"/>
                    </a:solidFill>
                    <a:effectLst/>
                    <a:latin typeface="Roboto Medium" panose="02000000000000000000" pitchFamily="2" charset="0"/>
                    <a:ea typeface="Roboto Medium" panose="02000000000000000000" pitchFamily="2" charset="0"/>
                    <a:cs typeface="Arial" panose="020B0604020202020204" pitchFamily="34" charset="0"/>
                  </a:rPr>
                  <a:t>02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8" name="Freeform 8">
              <a:extLst>
                <a:ext uri="{FF2B5EF4-FFF2-40B4-BE49-F238E27FC236}">
                  <a16:creationId xmlns:a16="http://schemas.microsoft.com/office/drawing/2014/main" id="{3D11DE3B-78D5-444B-B0D9-28E975A51990}"/>
                </a:ext>
              </a:extLst>
            </p:cNvPr>
            <p:cNvSpPr/>
            <p:nvPr/>
          </p:nvSpPr>
          <p:spPr>
            <a:xfrm>
              <a:off x="2793281" y="5502634"/>
              <a:ext cx="757388" cy="670256"/>
            </a:xfrm>
            <a:custGeom>
              <a:avLst/>
              <a:gdLst/>
              <a:ahLst/>
              <a:cxnLst/>
              <a:rect l="l" t="t" r="r" b="b"/>
              <a:pathLst>
                <a:path w="2212091" h="1545699">
                  <a:moveTo>
                    <a:pt x="0" y="0"/>
                  </a:moveTo>
                  <a:lnTo>
                    <a:pt x="2212091" y="0"/>
                  </a:lnTo>
                  <a:lnTo>
                    <a:pt x="2212091" y="1545699"/>
                  </a:lnTo>
                  <a:lnTo>
                    <a:pt x="0" y="15456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sz="1400"/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EB12D19-4558-4817-A6E3-C28BF3064DA6}"/>
              </a:ext>
            </a:extLst>
          </p:cNvPr>
          <p:cNvGrpSpPr/>
          <p:nvPr/>
        </p:nvGrpSpPr>
        <p:grpSpPr>
          <a:xfrm>
            <a:off x="9047278" y="2092478"/>
            <a:ext cx="2126849" cy="4320041"/>
            <a:chOff x="8150999" y="2738545"/>
            <a:chExt cx="2070422" cy="4580405"/>
          </a:xfrm>
        </p:grpSpPr>
        <p:grpSp>
          <p:nvGrpSpPr>
            <p:cNvPr id="108" name="Nhóm 27">
              <a:extLst>
                <a:ext uri="{FF2B5EF4-FFF2-40B4-BE49-F238E27FC236}">
                  <a16:creationId xmlns:a16="http://schemas.microsoft.com/office/drawing/2014/main" id="{B9E9E37B-ADEA-4CF8-ACDD-C66AE3012C5F}"/>
                </a:ext>
              </a:extLst>
            </p:cNvPr>
            <p:cNvGrpSpPr/>
            <p:nvPr/>
          </p:nvGrpSpPr>
          <p:grpSpPr>
            <a:xfrm>
              <a:off x="8150999" y="2738545"/>
              <a:ext cx="2070422" cy="4580405"/>
              <a:chOff x="3357537" y="1042527"/>
              <a:chExt cx="2859176" cy="5174637"/>
            </a:xfrm>
          </p:grpSpPr>
          <p:grpSp>
            <p:nvGrpSpPr>
              <p:cNvPr id="110" name="组合 99">
                <a:extLst>
                  <a:ext uri="{FF2B5EF4-FFF2-40B4-BE49-F238E27FC236}">
                    <a16:creationId xmlns:a16="http://schemas.microsoft.com/office/drawing/2014/main" id="{9BF81EF9-048F-4ED3-B423-47294734FFD7}"/>
                  </a:ext>
                </a:extLst>
              </p:cNvPr>
              <p:cNvGrpSpPr/>
              <p:nvPr/>
            </p:nvGrpSpPr>
            <p:grpSpPr>
              <a:xfrm>
                <a:off x="3760776" y="4071542"/>
                <a:ext cx="1923142" cy="2145622"/>
                <a:chOff x="926440" y="4236802"/>
                <a:chExt cx="1984400" cy="2213965"/>
              </a:xfrm>
            </p:grpSpPr>
            <p:sp>
              <p:nvSpPr>
                <p:cNvPr id="115" name="矩形: 圆角 101">
                  <a:extLst>
                    <a:ext uri="{FF2B5EF4-FFF2-40B4-BE49-F238E27FC236}">
                      <a16:creationId xmlns:a16="http://schemas.microsoft.com/office/drawing/2014/main" id="{3D9F5AAA-85FC-4B29-99A4-A9B0A8E8B6D4}"/>
                    </a:ext>
                  </a:extLst>
                </p:cNvPr>
                <p:cNvSpPr/>
                <p:nvPr/>
              </p:nvSpPr>
              <p:spPr bwMode="auto">
                <a:xfrm>
                  <a:off x="1032516" y="4236802"/>
                  <a:ext cx="1878324" cy="1878324"/>
                </a:xfrm>
                <a:prstGeom prst="roundRect">
                  <a:avLst>
                    <a:gd name="adj" fmla="val 4214"/>
                  </a:avLst>
                </a:prstGeom>
                <a:noFill/>
                <a:ln w="38100">
                  <a:gradFill flip="none" rotWithShape="1">
                    <a:gsLst>
                      <a:gs pos="0">
                        <a:schemeClr val="accent1">
                          <a:alpha val="74000"/>
                        </a:schemeClr>
                      </a:gs>
                      <a:gs pos="78000">
                        <a:schemeClr val="accent1">
                          <a:alpha val="0"/>
                        </a:schemeClr>
                      </a:gs>
                    </a:gsLst>
                    <a:lin ang="18900000" scaled="1"/>
                    <a:tileRect/>
                  </a:gradFill>
                </a:ln>
                <a:effectLst/>
                <a:scene3d>
                  <a:camera prst="isometricTopUp">
                    <a:rot lat="18951832" lon="17040113" rev="4808936"/>
                  </a:camera>
                  <a:lightRig rig="threePt" dir="t"/>
                </a:scene3d>
                <a:sp3d>
                  <a:extrusionClr>
                    <a:schemeClr val="accent1">
                      <a:lumMod val="60000"/>
                      <a:lumOff val="40000"/>
                    </a:schemeClr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6" name="矩形: 圆角 102">
                  <a:extLst>
                    <a:ext uri="{FF2B5EF4-FFF2-40B4-BE49-F238E27FC236}">
                      <a16:creationId xmlns:a16="http://schemas.microsoft.com/office/drawing/2014/main" id="{650CBC8E-C3B5-4550-986F-F9F5910C22D9}"/>
                    </a:ext>
                  </a:extLst>
                </p:cNvPr>
                <p:cNvSpPr/>
                <p:nvPr/>
              </p:nvSpPr>
              <p:spPr bwMode="auto">
                <a:xfrm>
                  <a:off x="947473" y="4572443"/>
                  <a:ext cx="1878325" cy="1878324"/>
                </a:xfrm>
                <a:prstGeom prst="roundRect">
                  <a:avLst>
                    <a:gd name="adj" fmla="val 4214"/>
                  </a:avLst>
                </a:prstGeom>
                <a:solidFill>
                  <a:srgbClr val="FFFF00"/>
                </a:solidFill>
                <a:ln>
                  <a:noFill/>
                </a:ln>
                <a:scene3d>
                  <a:camera prst="isometricTopUp">
                    <a:rot lat="18362581" lon="17213760" rev="4677293"/>
                  </a:camera>
                  <a:lightRig rig="threePt" dir="t"/>
                </a:scene3d>
                <a:sp3d>
                  <a:extrusionClr>
                    <a:schemeClr val="accent1">
                      <a:lumMod val="60000"/>
                      <a:lumOff val="40000"/>
                    </a:schemeClr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7" name="矩形: 圆角 103">
                  <a:extLst>
                    <a:ext uri="{FF2B5EF4-FFF2-40B4-BE49-F238E27FC236}">
                      <a16:creationId xmlns:a16="http://schemas.microsoft.com/office/drawing/2014/main" id="{6910372F-D616-4F34-B64A-E22B685E50B7}"/>
                    </a:ext>
                  </a:extLst>
                </p:cNvPr>
                <p:cNvSpPr/>
                <p:nvPr/>
              </p:nvSpPr>
              <p:spPr bwMode="auto">
                <a:xfrm>
                  <a:off x="926440" y="4378786"/>
                  <a:ext cx="1878326" cy="1878324"/>
                </a:xfrm>
                <a:prstGeom prst="roundRect">
                  <a:avLst>
                    <a:gd name="adj" fmla="val 4214"/>
                  </a:avLst>
                </a:prstGeom>
                <a:solidFill>
                  <a:srgbClr val="EC9424"/>
                </a:solidFill>
                <a:ln>
                  <a:noFill/>
                </a:ln>
                <a:scene3d>
                  <a:camera prst="isometricTopUp">
                    <a:rot lat="18362586" lon="17213762" rev="4677292"/>
                  </a:camera>
                  <a:lightRig rig="contrasting" dir="t"/>
                </a:scene3d>
                <a:sp3d extrusionH="19050">
                  <a:extrusionClr>
                    <a:schemeClr val="accent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11" name="2">
                <a:extLst>
                  <a:ext uri="{FF2B5EF4-FFF2-40B4-BE49-F238E27FC236}">
                    <a16:creationId xmlns:a16="http://schemas.microsoft.com/office/drawing/2014/main" id="{E3A4BD22-B3F3-44D2-8A7B-749B85407C36}"/>
                  </a:ext>
                </a:extLst>
              </p:cNvPr>
              <p:cNvSpPr/>
              <p:nvPr/>
            </p:nvSpPr>
            <p:spPr bwMode="auto">
              <a:xfrm>
                <a:off x="3357537" y="1042527"/>
                <a:ext cx="2859176" cy="4032301"/>
              </a:xfrm>
              <a:prstGeom prst="roundRect">
                <a:avLst>
                  <a:gd name="adj" fmla="val 5595"/>
                </a:avLst>
              </a:prstGeom>
              <a:gradFill flip="none" rotWithShape="1">
                <a:gsLst>
                  <a:gs pos="0">
                    <a:srgbClr val="D1FFE6"/>
                  </a:gs>
                  <a:gs pos="100000">
                    <a:srgbClr val="FFFFFF"/>
                  </a:gs>
                </a:gsLst>
                <a:lin ang="5400000" scaled="0"/>
                <a:tileRect/>
              </a:gradFill>
              <a:ln w="57150">
                <a:solidFill>
                  <a:srgbClr val="FF59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eaVert" wrap="none" lIns="0" tIns="0" rIns="0" bIns="0" rtlCol="0" anchor="ctr">
                <a:noAutofit/>
              </a:bodyPr>
              <a:lstStyle/>
              <a:p>
                <a:pPr marR="0" lvl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endParaRPr kumimoji="0" lang="zh-CN" altLang="en-US" sz="1600" b="0" i="0" u="none" strike="noStrike" kern="1200" cap="none" spc="2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HarmonyOS Sans SC Light"/>
                  <a:cs typeface="Arial" panose="020B0604020202020204" pitchFamily="34" charset="0"/>
                </a:endParaRPr>
              </a:p>
            </p:txBody>
          </p:sp>
          <p:sp>
            <p:nvSpPr>
              <p:cNvPr id="112" name="1">
                <a:extLst>
                  <a:ext uri="{FF2B5EF4-FFF2-40B4-BE49-F238E27FC236}">
                    <a16:creationId xmlns:a16="http://schemas.microsoft.com/office/drawing/2014/main" id="{59BBFA57-46CF-44F0-BAD0-1703FA1D314D}"/>
                  </a:ext>
                </a:extLst>
              </p:cNvPr>
              <p:cNvSpPr/>
              <p:nvPr>
                <p:custDataLst>
                  <p:tags r:id="rId1"/>
                </p:custDataLst>
              </p:nvPr>
            </p:nvSpPr>
            <p:spPr>
              <a:xfrm>
                <a:off x="3904345" y="1223539"/>
                <a:ext cx="1779574" cy="542814"/>
              </a:xfrm>
              <a:prstGeom prst="roundRect">
                <a:avLst>
                  <a:gd name="adj" fmla="val 50000"/>
                </a:avLst>
              </a:prstGeom>
              <a:solidFill>
                <a:srgbClr val="00B050"/>
              </a:solidFill>
              <a:ln>
                <a:noFill/>
              </a:ln>
              <a:effectLst>
                <a:outerShdw blurRad="190500" dist="127000" dir="16200000" sx="87000" sy="87000" rotWithShape="0">
                  <a:schemeClr val="accent1">
                    <a:alpha val="33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114300" tIns="57150" rIns="114300" bIns="57150" rtlCol="0" anchor="ctr"/>
              <a:lstStyle/>
              <a:p>
                <a:pPr marR="0" lvl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endParaRPr kumimoji="0" lang="zh-CN" altLang="en-US" sz="1600" b="0" i="0" u="none" strike="noStrike" kern="1200" cap="none" spc="16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HarmonyOS Sans SC"/>
                  <a:cs typeface="Arial" panose="020B0604020202020204" pitchFamily="34" charset="0"/>
                </a:endParaRPr>
              </a:p>
            </p:txBody>
          </p:sp>
          <p:sp>
            <p:nvSpPr>
              <p:cNvPr id="113" name="Hộp Văn bản 40">
                <a:extLst>
                  <a:ext uri="{FF2B5EF4-FFF2-40B4-BE49-F238E27FC236}">
                    <a16:creationId xmlns:a16="http://schemas.microsoft.com/office/drawing/2014/main" id="{E15EC6CE-640F-40C8-AB8F-AF4A49BF3CDC}"/>
                  </a:ext>
                </a:extLst>
              </p:cNvPr>
              <p:cNvSpPr txBox="1"/>
              <p:nvPr/>
            </p:nvSpPr>
            <p:spPr>
              <a:xfrm>
                <a:off x="3424794" y="1944128"/>
                <a:ext cx="2765265" cy="19539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6350" indent="-6350" algn="just"/>
                <a:r>
                  <a:rPr lang="vi-VN" sz="2000" spc="-150" dirty="0">
                    <a:solidFill>
                      <a:srgbClr val="008080"/>
                    </a:solidFill>
                    <a:latin typeface="Roboto Medium" panose="02000000000000000000" pitchFamily="2" charset="0"/>
                    <a:ea typeface="Roboto Medium" panose="02000000000000000000" pitchFamily="2" charset="0"/>
                    <a:cs typeface="Arial" panose="020B0604020202020204" pitchFamily="34" charset="0"/>
                  </a:rPr>
                  <a:t>Việc áp dụng biện pháp giáo dục tình yêu thương đã mang lại những kết quả tích cực.</a:t>
                </a:r>
                <a:endParaRPr lang="en-US" sz="2000" spc="-150" dirty="0">
                  <a:solidFill>
                    <a:srgbClr val="008080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" name="Hộp Văn bản 41">
                <a:extLst>
                  <a:ext uri="{FF2B5EF4-FFF2-40B4-BE49-F238E27FC236}">
                    <a16:creationId xmlns:a16="http://schemas.microsoft.com/office/drawing/2014/main" id="{DF121E0E-9F88-415A-B638-9D4E6BD005AF}"/>
                  </a:ext>
                </a:extLst>
              </p:cNvPr>
              <p:cNvSpPr txBox="1"/>
              <p:nvPr/>
            </p:nvSpPr>
            <p:spPr>
              <a:xfrm>
                <a:off x="3994975" y="1234909"/>
                <a:ext cx="1614739" cy="460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b="1" dirty="0">
                    <a:solidFill>
                      <a:schemeClr val="bg1"/>
                    </a:solidFill>
                    <a:effectLst/>
                    <a:latin typeface="Roboto Medium" panose="02000000000000000000" pitchFamily="2" charset="0"/>
                    <a:ea typeface="Roboto Medium" panose="02000000000000000000" pitchFamily="2" charset="0"/>
                    <a:cs typeface="Arial" panose="020B0604020202020204" pitchFamily="34" charset="0"/>
                  </a:rPr>
                  <a:t>03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9" name="Freeform 8">
              <a:extLst>
                <a:ext uri="{FF2B5EF4-FFF2-40B4-BE49-F238E27FC236}">
                  <a16:creationId xmlns:a16="http://schemas.microsoft.com/office/drawing/2014/main" id="{4750E76D-23B6-40D3-BEA7-EBD0E52AFB15}"/>
                </a:ext>
              </a:extLst>
            </p:cNvPr>
            <p:cNvSpPr/>
            <p:nvPr/>
          </p:nvSpPr>
          <p:spPr>
            <a:xfrm>
              <a:off x="8757438" y="5924355"/>
              <a:ext cx="838167" cy="489891"/>
            </a:xfrm>
            <a:custGeom>
              <a:avLst/>
              <a:gdLst/>
              <a:ahLst/>
              <a:cxnLst/>
              <a:rect l="l" t="t" r="r" b="b"/>
              <a:pathLst>
                <a:path w="2212091" h="1545699">
                  <a:moveTo>
                    <a:pt x="0" y="0"/>
                  </a:moveTo>
                  <a:lnTo>
                    <a:pt x="2212091" y="0"/>
                  </a:lnTo>
                  <a:lnTo>
                    <a:pt x="2212091" y="1545699"/>
                  </a:lnTo>
                  <a:lnTo>
                    <a:pt x="0" y="15456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sz="1400"/>
            </a:p>
          </p:txBody>
        </p:sp>
      </p:grpSp>
      <p:sp>
        <p:nvSpPr>
          <p:cNvPr id="118" name="Freeform 8">
            <a:extLst>
              <a:ext uri="{FF2B5EF4-FFF2-40B4-BE49-F238E27FC236}">
                <a16:creationId xmlns:a16="http://schemas.microsoft.com/office/drawing/2014/main" id="{5DDE5FE1-99ED-4E68-890B-17FD247ADF80}"/>
              </a:ext>
            </a:extLst>
          </p:cNvPr>
          <p:cNvSpPr/>
          <p:nvPr/>
        </p:nvSpPr>
        <p:spPr>
          <a:xfrm>
            <a:off x="2643114" y="5779553"/>
            <a:ext cx="1180906" cy="1226269"/>
          </a:xfrm>
          <a:custGeom>
            <a:avLst/>
            <a:gdLst/>
            <a:ahLst/>
            <a:cxnLst/>
            <a:rect l="l" t="t" r="r" b="b"/>
            <a:pathLst>
              <a:path w="4497674" h="4114800">
                <a:moveTo>
                  <a:pt x="0" y="0"/>
                </a:moveTo>
                <a:lnTo>
                  <a:pt x="4497674" y="0"/>
                </a:lnTo>
                <a:lnTo>
                  <a:pt x="44976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3188064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roup 3">
            <a:extLst>
              <a:ext uri="{FF2B5EF4-FFF2-40B4-BE49-F238E27FC236}">
                <a16:creationId xmlns:a16="http://schemas.microsoft.com/office/drawing/2014/main" id="{87E0C26D-722D-48C7-B1F4-2C8119FB1D17}"/>
              </a:ext>
            </a:extLst>
          </p:cNvPr>
          <p:cNvGrpSpPr/>
          <p:nvPr/>
        </p:nvGrpSpPr>
        <p:grpSpPr>
          <a:xfrm>
            <a:off x="1122483" y="576423"/>
            <a:ext cx="9906476" cy="5628891"/>
            <a:chOff x="882407" y="844053"/>
            <a:chExt cx="9315771" cy="5293250"/>
          </a:xfrm>
        </p:grpSpPr>
        <p:grpSp>
          <p:nvGrpSpPr>
            <p:cNvPr id="175" name="Group 2">
              <a:extLst>
                <a:ext uri="{FF2B5EF4-FFF2-40B4-BE49-F238E27FC236}">
                  <a16:creationId xmlns:a16="http://schemas.microsoft.com/office/drawing/2014/main" id="{A3E1610B-B7C1-466E-A1C8-9D231EAFC92E}"/>
                </a:ext>
              </a:extLst>
            </p:cNvPr>
            <p:cNvGrpSpPr/>
            <p:nvPr/>
          </p:nvGrpSpPr>
          <p:grpSpPr>
            <a:xfrm>
              <a:off x="882407" y="844053"/>
              <a:ext cx="9315771" cy="5293250"/>
              <a:chOff x="882407" y="844053"/>
              <a:chExt cx="9315771" cy="5293250"/>
            </a:xfrm>
          </p:grpSpPr>
          <p:sp>
            <p:nvSpPr>
              <p:cNvPr id="214" name="Rectangle: Rounded Corners 209">
                <a:extLst>
                  <a:ext uri="{FF2B5EF4-FFF2-40B4-BE49-F238E27FC236}">
                    <a16:creationId xmlns:a16="http://schemas.microsoft.com/office/drawing/2014/main" id="{DE0B2C31-53E6-4D36-8F84-264CE7F5490D}"/>
                  </a:ext>
                </a:extLst>
              </p:cNvPr>
              <p:cNvSpPr/>
              <p:nvPr/>
            </p:nvSpPr>
            <p:spPr>
              <a:xfrm>
                <a:off x="882407" y="844053"/>
                <a:ext cx="9315771" cy="5293250"/>
              </a:xfrm>
              <a:prstGeom prst="roundRect">
                <a:avLst>
                  <a:gd name="adj" fmla="val 5459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: Shape 207">
                <a:extLst>
                  <a:ext uri="{FF2B5EF4-FFF2-40B4-BE49-F238E27FC236}">
                    <a16:creationId xmlns:a16="http://schemas.microsoft.com/office/drawing/2014/main" id="{12F8A58E-D308-4AAB-966B-BA810D82310E}"/>
                  </a:ext>
                </a:extLst>
              </p:cNvPr>
              <p:cNvSpPr/>
              <p:nvPr/>
            </p:nvSpPr>
            <p:spPr>
              <a:xfrm>
                <a:off x="1200127" y="982854"/>
                <a:ext cx="8764248" cy="627395"/>
              </a:xfrm>
              <a:custGeom>
                <a:avLst/>
                <a:gdLst>
                  <a:gd name="connsiteX0" fmla="*/ 186242 w 8204357"/>
                  <a:gd name="connsiteY0" fmla="*/ 0 h 627395"/>
                  <a:gd name="connsiteX1" fmla="*/ 8018115 w 8204357"/>
                  <a:gd name="connsiteY1" fmla="*/ 0 h 627395"/>
                  <a:gd name="connsiteX2" fmla="*/ 8204357 w 8204357"/>
                  <a:gd name="connsiteY2" fmla="*/ 186242 h 627395"/>
                  <a:gd name="connsiteX3" fmla="*/ 8204357 w 8204357"/>
                  <a:gd name="connsiteY3" fmla="*/ 627395 h 627395"/>
                  <a:gd name="connsiteX4" fmla="*/ 0 w 8204357"/>
                  <a:gd name="connsiteY4" fmla="*/ 627395 h 627395"/>
                  <a:gd name="connsiteX5" fmla="*/ 0 w 8204357"/>
                  <a:gd name="connsiteY5" fmla="*/ 186242 h 627395"/>
                  <a:gd name="connsiteX6" fmla="*/ 186242 w 8204357"/>
                  <a:gd name="connsiteY6" fmla="*/ 0 h 627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04357" h="627395">
                    <a:moveTo>
                      <a:pt x="186242" y="0"/>
                    </a:moveTo>
                    <a:lnTo>
                      <a:pt x="8018115" y="0"/>
                    </a:lnTo>
                    <a:cubicBezTo>
                      <a:pt x="8120974" y="0"/>
                      <a:pt x="8204357" y="83383"/>
                      <a:pt x="8204357" y="186242"/>
                    </a:cubicBezTo>
                    <a:lnTo>
                      <a:pt x="8204357" y="627395"/>
                    </a:lnTo>
                    <a:lnTo>
                      <a:pt x="0" y="627395"/>
                    </a:lnTo>
                    <a:lnTo>
                      <a:pt x="0" y="186242"/>
                    </a:lnTo>
                    <a:cubicBezTo>
                      <a:pt x="0" y="83383"/>
                      <a:pt x="83383" y="0"/>
                      <a:pt x="186242" y="0"/>
                    </a:cubicBezTo>
                    <a:close/>
                  </a:path>
                </a:pathLst>
              </a:custGeom>
              <a:solidFill>
                <a:srgbClr val="ED7D31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77" name="Group 205">
              <a:extLst>
                <a:ext uri="{FF2B5EF4-FFF2-40B4-BE49-F238E27FC236}">
                  <a16:creationId xmlns:a16="http://schemas.microsoft.com/office/drawing/2014/main" id="{935D323F-318C-470F-9DF7-1939875D7AED}"/>
                </a:ext>
              </a:extLst>
            </p:cNvPr>
            <p:cNvGrpSpPr/>
            <p:nvPr/>
          </p:nvGrpSpPr>
          <p:grpSpPr>
            <a:xfrm>
              <a:off x="1540946" y="1181231"/>
              <a:ext cx="7992566" cy="242531"/>
              <a:chOff x="1652006" y="1319250"/>
              <a:chExt cx="7992566" cy="242531"/>
            </a:xfrm>
          </p:grpSpPr>
          <p:sp>
            <p:nvSpPr>
              <p:cNvPr id="178" name="Oval 187">
                <a:extLst>
                  <a:ext uri="{FF2B5EF4-FFF2-40B4-BE49-F238E27FC236}">
                    <a16:creationId xmlns:a16="http://schemas.microsoft.com/office/drawing/2014/main" id="{025DDA94-A8CF-48D7-9810-1C3E70DE9F72}"/>
                  </a:ext>
                </a:extLst>
              </p:cNvPr>
              <p:cNvSpPr/>
              <p:nvPr/>
            </p:nvSpPr>
            <p:spPr>
              <a:xfrm>
                <a:off x="8932194" y="1319251"/>
                <a:ext cx="242529" cy="242529"/>
              </a:xfrm>
              <a:prstGeom prst="ellipse">
                <a:avLst/>
              </a:prstGeom>
              <a:solidFill>
                <a:srgbClr val="0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79" name="Oval 188">
                <a:extLst>
                  <a:ext uri="{FF2B5EF4-FFF2-40B4-BE49-F238E27FC236}">
                    <a16:creationId xmlns:a16="http://schemas.microsoft.com/office/drawing/2014/main" id="{54C861FD-B63B-4A55-B1DA-5CFA42D4A488}"/>
                  </a:ext>
                </a:extLst>
              </p:cNvPr>
              <p:cNvSpPr/>
              <p:nvPr/>
            </p:nvSpPr>
            <p:spPr>
              <a:xfrm>
                <a:off x="8446850" y="1319251"/>
                <a:ext cx="242529" cy="242529"/>
              </a:xfrm>
              <a:prstGeom prst="ellipse">
                <a:avLst/>
              </a:prstGeom>
              <a:solidFill>
                <a:srgbClr val="0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80" name="Oval 189">
                <a:extLst>
                  <a:ext uri="{FF2B5EF4-FFF2-40B4-BE49-F238E27FC236}">
                    <a16:creationId xmlns:a16="http://schemas.microsoft.com/office/drawing/2014/main" id="{68D4B1C6-F897-4D68-B10D-B42C9C4EC126}"/>
                  </a:ext>
                </a:extLst>
              </p:cNvPr>
              <p:cNvSpPr/>
              <p:nvPr/>
            </p:nvSpPr>
            <p:spPr>
              <a:xfrm>
                <a:off x="7961503" y="1319251"/>
                <a:ext cx="242529" cy="242529"/>
              </a:xfrm>
              <a:prstGeom prst="ellipse">
                <a:avLst/>
              </a:prstGeom>
              <a:solidFill>
                <a:srgbClr val="0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81" name="Oval 190">
                <a:extLst>
                  <a:ext uri="{FF2B5EF4-FFF2-40B4-BE49-F238E27FC236}">
                    <a16:creationId xmlns:a16="http://schemas.microsoft.com/office/drawing/2014/main" id="{A3113B1A-E803-4BBA-95C2-8034B4B8CC38}"/>
                  </a:ext>
                </a:extLst>
              </p:cNvPr>
              <p:cNvSpPr/>
              <p:nvPr/>
            </p:nvSpPr>
            <p:spPr>
              <a:xfrm>
                <a:off x="7476158" y="1319251"/>
                <a:ext cx="242529" cy="242529"/>
              </a:xfrm>
              <a:prstGeom prst="ellipse">
                <a:avLst/>
              </a:prstGeom>
              <a:solidFill>
                <a:srgbClr val="0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82" name="Oval 191">
                <a:extLst>
                  <a:ext uri="{FF2B5EF4-FFF2-40B4-BE49-F238E27FC236}">
                    <a16:creationId xmlns:a16="http://schemas.microsoft.com/office/drawing/2014/main" id="{DC147673-A43D-4F69-84B3-F99547D41133}"/>
                  </a:ext>
                </a:extLst>
              </p:cNvPr>
              <p:cNvSpPr/>
              <p:nvPr/>
            </p:nvSpPr>
            <p:spPr>
              <a:xfrm>
                <a:off x="6990811" y="1319251"/>
                <a:ext cx="242529" cy="242529"/>
              </a:xfrm>
              <a:prstGeom prst="ellipse">
                <a:avLst/>
              </a:prstGeom>
              <a:solidFill>
                <a:srgbClr val="0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83" name="Oval 192">
                <a:extLst>
                  <a:ext uri="{FF2B5EF4-FFF2-40B4-BE49-F238E27FC236}">
                    <a16:creationId xmlns:a16="http://schemas.microsoft.com/office/drawing/2014/main" id="{21CA52C8-2B6C-4CA7-9FBD-768D2D0D3D03}"/>
                  </a:ext>
                </a:extLst>
              </p:cNvPr>
              <p:cNvSpPr/>
              <p:nvPr/>
            </p:nvSpPr>
            <p:spPr>
              <a:xfrm>
                <a:off x="6505466" y="1319251"/>
                <a:ext cx="242529" cy="242529"/>
              </a:xfrm>
              <a:prstGeom prst="ellipse">
                <a:avLst/>
              </a:prstGeom>
              <a:solidFill>
                <a:srgbClr val="0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84" name="Oval 193">
                <a:extLst>
                  <a:ext uri="{FF2B5EF4-FFF2-40B4-BE49-F238E27FC236}">
                    <a16:creationId xmlns:a16="http://schemas.microsoft.com/office/drawing/2014/main" id="{23DB0FF1-7CC4-427C-BB86-35E71AAF615D}"/>
                  </a:ext>
                </a:extLst>
              </p:cNvPr>
              <p:cNvSpPr/>
              <p:nvPr/>
            </p:nvSpPr>
            <p:spPr>
              <a:xfrm>
                <a:off x="6020119" y="1319251"/>
                <a:ext cx="242529" cy="242529"/>
              </a:xfrm>
              <a:prstGeom prst="ellipse">
                <a:avLst/>
              </a:prstGeom>
              <a:solidFill>
                <a:srgbClr val="0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85" name="Oval 194">
                <a:extLst>
                  <a:ext uri="{FF2B5EF4-FFF2-40B4-BE49-F238E27FC236}">
                    <a16:creationId xmlns:a16="http://schemas.microsoft.com/office/drawing/2014/main" id="{29BFE431-E7D2-4446-8C0C-5343064D833C}"/>
                  </a:ext>
                </a:extLst>
              </p:cNvPr>
              <p:cNvSpPr/>
              <p:nvPr/>
            </p:nvSpPr>
            <p:spPr>
              <a:xfrm>
                <a:off x="5534774" y="1319252"/>
                <a:ext cx="242529" cy="242529"/>
              </a:xfrm>
              <a:prstGeom prst="ellipse">
                <a:avLst/>
              </a:prstGeom>
              <a:solidFill>
                <a:srgbClr val="0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86" name="Oval 195">
                <a:extLst>
                  <a:ext uri="{FF2B5EF4-FFF2-40B4-BE49-F238E27FC236}">
                    <a16:creationId xmlns:a16="http://schemas.microsoft.com/office/drawing/2014/main" id="{C8D82D8E-EDD3-499D-95E9-DE0749E794F5}"/>
                  </a:ext>
                </a:extLst>
              </p:cNvPr>
              <p:cNvSpPr/>
              <p:nvPr/>
            </p:nvSpPr>
            <p:spPr>
              <a:xfrm>
                <a:off x="5049427" y="1319251"/>
                <a:ext cx="242529" cy="242529"/>
              </a:xfrm>
              <a:prstGeom prst="ellipse">
                <a:avLst/>
              </a:prstGeom>
              <a:solidFill>
                <a:srgbClr val="0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87" name="Oval 196">
                <a:extLst>
                  <a:ext uri="{FF2B5EF4-FFF2-40B4-BE49-F238E27FC236}">
                    <a16:creationId xmlns:a16="http://schemas.microsoft.com/office/drawing/2014/main" id="{1B6DD08F-661C-4397-9C26-913305C2C7FF}"/>
                  </a:ext>
                </a:extLst>
              </p:cNvPr>
              <p:cNvSpPr/>
              <p:nvPr/>
            </p:nvSpPr>
            <p:spPr>
              <a:xfrm>
                <a:off x="4564082" y="1319251"/>
                <a:ext cx="242529" cy="242529"/>
              </a:xfrm>
              <a:prstGeom prst="ellipse">
                <a:avLst/>
              </a:prstGeom>
              <a:solidFill>
                <a:srgbClr val="0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04" name="Oval 197">
                <a:extLst>
                  <a:ext uri="{FF2B5EF4-FFF2-40B4-BE49-F238E27FC236}">
                    <a16:creationId xmlns:a16="http://schemas.microsoft.com/office/drawing/2014/main" id="{01F13873-3E2E-499B-84C2-F46F9901B1D6}"/>
                  </a:ext>
                </a:extLst>
              </p:cNvPr>
              <p:cNvSpPr/>
              <p:nvPr/>
            </p:nvSpPr>
            <p:spPr>
              <a:xfrm>
                <a:off x="4078735" y="1319251"/>
                <a:ext cx="242529" cy="242529"/>
              </a:xfrm>
              <a:prstGeom prst="ellipse">
                <a:avLst/>
              </a:prstGeom>
              <a:solidFill>
                <a:srgbClr val="0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05" name="Oval 198">
                <a:extLst>
                  <a:ext uri="{FF2B5EF4-FFF2-40B4-BE49-F238E27FC236}">
                    <a16:creationId xmlns:a16="http://schemas.microsoft.com/office/drawing/2014/main" id="{B9978B2B-54F5-47CB-90D2-8BAD9E6327A0}"/>
                  </a:ext>
                </a:extLst>
              </p:cNvPr>
              <p:cNvSpPr/>
              <p:nvPr/>
            </p:nvSpPr>
            <p:spPr>
              <a:xfrm>
                <a:off x="3593390" y="1319251"/>
                <a:ext cx="242529" cy="242529"/>
              </a:xfrm>
              <a:prstGeom prst="ellipse">
                <a:avLst/>
              </a:prstGeom>
              <a:solidFill>
                <a:srgbClr val="0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07" name="Oval 199">
                <a:extLst>
                  <a:ext uri="{FF2B5EF4-FFF2-40B4-BE49-F238E27FC236}">
                    <a16:creationId xmlns:a16="http://schemas.microsoft.com/office/drawing/2014/main" id="{FC1D134B-0689-45A0-9639-F404BEBDA20E}"/>
                  </a:ext>
                </a:extLst>
              </p:cNvPr>
              <p:cNvSpPr/>
              <p:nvPr/>
            </p:nvSpPr>
            <p:spPr>
              <a:xfrm>
                <a:off x="3108044" y="1319251"/>
                <a:ext cx="242529" cy="242529"/>
              </a:xfrm>
              <a:prstGeom prst="ellipse">
                <a:avLst/>
              </a:prstGeom>
              <a:solidFill>
                <a:srgbClr val="0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09" name="Oval 200">
                <a:extLst>
                  <a:ext uri="{FF2B5EF4-FFF2-40B4-BE49-F238E27FC236}">
                    <a16:creationId xmlns:a16="http://schemas.microsoft.com/office/drawing/2014/main" id="{A790B285-7290-437F-AA10-33805EB1BAB1}"/>
                  </a:ext>
                </a:extLst>
              </p:cNvPr>
              <p:cNvSpPr/>
              <p:nvPr/>
            </p:nvSpPr>
            <p:spPr>
              <a:xfrm>
                <a:off x="2622698" y="1319251"/>
                <a:ext cx="242529" cy="242529"/>
              </a:xfrm>
              <a:prstGeom prst="ellipse">
                <a:avLst/>
              </a:prstGeom>
              <a:solidFill>
                <a:srgbClr val="0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11" name="Oval 201">
                <a:extLst>
                  <a:ext uri="{FF2B5EF4-FFF2-40B4-BE49-F238E27FC236}">
                    <a16:creationId xmlns:a16="http://schemas.microsoft.com/office/drawing/2014/main" id="{21A7B46F-6114-4748-A80B-E33E91A5BDA9}"/>
                  </a:ext>
                </a:extLst>
              </p:cNvPr>
              <p:cNvSpPr/>
              <p:nvPr/>
            </p:nvSpPr>
            <p:spPr>
              <a:xfrm>
                <a:off x="2137352" y="1319251"/>
                <a:ext cx="242529" cy="242529"/>
              </a:xfrm>
              <a:prstGeom prst="ellipse">
                <a:avLst/>
              </a:prstGeom>
              <a:solidFill>
                <a:srgbClr val="0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12" name="Oval 202">
                <a:extLst>
                  <a:ext uri="{FF2B5EF4-FFF2-40B4-BE49-F238E27FC236}">
                    <a16:creationId xmlns:a16="http://schemas.microsoft.com/office/drawing/2014/main" id="{79412340-BCE4-4335-A631-2AF62396EFED}"/>
                  </a:ext>
                </a:extLst>
              </p:cNvPr>
              <p:cNvSpPr/>
              <p:nvPr/>
            </p:nvSpPr>
            <p:spPr>
              <a:xfrm>
                <a:off x="1652006" y="1319250"/>
                <a:ext cx="242529" cy="242529"/>
              </a:xfrm>
              <a:prstGeom prst="ellipse">
                <a:avLst/>
              </a:prstGeom>
              <a:solidFill>
                <a:srgbClr val="0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13" name="Oval 187">
                <a:extLst>
                  <a:ext uri="{FF2B5EF4-FFF2-40B4-BE49-F238E27FC236}">
                    <a16:creationId xmlns:a16="http://schemas.microsoft.com/office/drawing/2014/main" id="{FE880653-6E69-4470-A22F-BF567299C8BC}"/>
                  </a:ext>
                </a:extLst>
              </p:cNvPr>
              <p:cNvSpPr/>
              <p:nvPr/>
            </p:nvSpPr>
            <p:spPr>
              <a:xfrm>
                <a:off x="9402043" y="1319251"/>
                <a:ext cx="242529" cy="242529"/>
              </a:xfrm>
              <a:prstGeom prst="ellipse">
                <a:avLst/>
              </a:prstGeom>
              <a:solidFill>
                <a:srgbClr val="0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76" name="Freeform 5">
            <a:extLst>
              <a:ext uri="{FF2B5EF4-FFF2-40B4-BE49-F238E27FC236}">
                <a16:creationId xmlns:a16="http://schemas.microsoft.com/office/drawing/2014/main" id="{7E15D0E5-7428-47BA-8BCF-89681B323653}"/>
              </a:ext>
            </a:extLst>
          </p:cNvPr>
          <p:cNvSpPr/>
          <p:nvPr/>
        </p:nvSpPr>
        <p:spPr>
          <a:xfrm>
            <a:off x="38496" y="3878269"/>
            <a:ext cx="1807984" cy="3008167"/>
          </a:xfrm>
          <a:custGeom>
            <a:avLst/>
            <a:gdLst/>
            <a:ahLst/>
            <a:cxnLst/>
            <a:rect l="l" t="t" r="r" b="b"/>
            <a:pathLst>
              <a:path w="1475099" h="2669863">
                <a:moveTo>
                  <a:pt x="0" y="0"/>
                </a:moveTo>
                <a:lnTo>
                  <a:pt x="1475099" y="0"/>
                </a:lnTo>
                <a:lnTo>
                  <a:pt x="1475099" y="2669863"/>
                </a:lnTo>
                <a:lnTo>
                  <a:pt x="0" y="26698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216" name="Group 215">
            <a:extLst>
              <a:ext uri="{FF2B5EF4-FFF2-40B4-BE49-F238E27FC236}">
                <a16:creationId xmlns:a16="http://schemas.microsoft.com/office/drawing/2014/main" id="{D8545DC5-35EB-514E-8EAF-DC2BAF27483F}"/>
              </a:ext>
            </a:extLst>
          </p:cNvPr>
          <p:cNvGrpSpPr/>
          <p:nvPr/>
        </p:nvGrpSpPr>
        <p:grpSpPr>
          <a:xfrm>
            <a:off x="4227253" y="1531598"/>
            <a:ext cx="3832925" cy="707886"/>
            <a:chOff x="871255" y="998356"/>
            <a:chExt cx="3832925" cy="529737"/>
          </a:xfrm>
        </p:grpSpPr>
        <p:sp>
          <p:nvSpPr>
            <p:cNvPr id="217" name="Rectangle: Rounded Corners 191">
              <a:extLst>
                <a:ext uri="{FF2B5EF4-FFF2-40B4-BE49-F238E27FC236}">
                  <a16:creationId xmlns:a16="http://schemas.microsoft.com/office/drawing/2014/main" id="{B9EBA771-CE2E-A14A-9F98-8564B9041914}"/>
                </a:ext>
              </a:extLst>
            </p:cNvPr>
            <p:cNvSpPr/>
            <p:nvPr/>
          </p:nvSpPr>
          <p:spPr>
            <a:xfrm>
              <a:off x="871255" y="1014557"/>
              <a:ext cx="3832925" cy="512871"/>
            </a:xfrm>
            <a:prstGeom prst="roundRect">
              <a:avLst>
                <a:gd name="adj" fmla="val 50000"/>
              </a:avLst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1600" b="1" i="0" u="none" strike="noStrike" kern="1200" cap="none" spc="0" normalizeH="0" baseline="0" noProof="0" dirty="0">
                <a:ln>
                  <a:noFill/>
                </a:ln>
                <a:solidFill>
                  <a:srgbClr val="FFBE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8" name="TextBox 217">
              <a:extLst>
                <a:ext uri="{FF2B5EF4-FFF2-40B4-BE49-F238E27FC236}">
                  <a16:creationId xmlns:a16="http://schemas.microsoft.com/office/drawing/2014/main" id="{703609BE-E32B-C84B-823C-FB21BD7B6D69}"/>
                </a:ext>
              </a:extLst>
            </p:cNvPr>
            <p:cNvSpPr txBox="1"/>
            <p:nvPr/>
          </p:nvSpPr>
          <p:spPr>
            <a:xfrm>
              <a:off x="1228656" y="998356"/>
              <a:ext cx="3104616" cy="529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-12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Arial" panose="020B0604020202020204" pitchFamily="34" charset="0"/>
                </a:rPr>
                <a:t>BIỆN PHÁP</a:t>
              </a:r>
              <a:endParaRPr kumimoji="0" lang="en-ID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9" name="TextBox 8">
            <a:extLst>
              <a:ext uri="{FF2B5EF4-FFF2-40B4-BE49-F238E27FC236}">
                <a16:creationId xmlns:a16="http://schemas.microsoft.com/office/drawing/2014/main" id="{5834FBD4-903F-1A46-BC5C-062D07BC5AC6}"/>
              </a:ext>
            </a:extLst>
          </p:cNvPr>
          <p:cNvSpPr txBox="1"/>
          <p:nvPr/>
        </p:nvSpPr>
        <p:spPr>
          <a:xfrm>
            <a:off x="1122483" y="3059594"/>
            <a:ext cx="990647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vi-VN" sz="3200" b="1" dirty="0">
                <a:solidFill>
                  <a:srgbClr val="FF0066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BIỆN PHÁP GIÁO DỤC TRẺ 5-6 TUỔI BIẾT </a:t>
            </a:r>
            <a:endParaRPr lang="en-US" sz="3200" b="1" dirty="0">
              <a:solidFill>
                <a:srgbClr val="FF0066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Arial" panose="020B0604020202020204" pitchFamily="34" charset="0"/>
            </a:endParaRPr>
          </a:p>
          <a:p>
            <a:pPr algn="ctr"/>
            <a:r>
              <a:rPr lang="vi-VN" sz="3200" b="1" dirty="0">
                <a:solidFill>
                  <a:srgbClr val="FF0066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YÊU THƯƠNG, QUAN TÂM VÀ CHIA SẺ VỚI </a:t>
            </a:r>
            <a:endParaRPr lang="en-US" sz="3200" b="1" dirty="0">
              <a:solidFill>
                <a:srgbClr val="FF0066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Arial" panose="020B0604020202020204" pitchFamily="34" charset="0"/>
            </a:endParaRPr>
          </a:p>
          <a:p>
            <a:pPr algn="ctr"/>
            <a:r>
              <a:rPr lang="vi-VN" sz="3200" b="1" dirty="0">
                <a:solidFill>
                  <a:srgbClr val="FF0066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MỌI NGƯỜI XUNG QUANH</a:t>
            </a:r>
            <a:endParaRPr lang="en-US" sz="3200" b="1" dirty="0">
              <a:solidFill>
                <a:srgbClr val="FF0066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Arial" panose="020B0604020202020204" pitchFamily="34" charset="0"/>
            </a:endParaRPr>
          </a:p>
        </p:txBody>
      </p:sp>
      <p:sp>
        <p:nvSpPr>
          <p:cNvPr id="29" name="Freeform 8">
            <a:extLst>
              <a:ext uri="{FF2B5EF4-FFF2-40B4-BE49-F238E27FC236}">
                <a16:creationId xmlns:a16="http://schemas.microsoft.com/office/drawing/2014/main" id="{EBD75996-049E-48C7-A96B-84312CE38E37}"/>
              </a:ext>
            </a:extLst>
          </p:cNvPr>
          <p:cNvSpPr/>
          <p:nvPr/>
        </p:nvSpPr>
        <p:spPr>
          <a:xfrm>
            <a:off x="5171105" y="4585835"/>
            <a:ext cx="2070796" cy="1830436"/>
          </a:xfrm>
          <a:custGeom>
            <a:avLst/>
            <a:gdLst/>
            <a:ahLst/>
            <a:cxnLst/>
            <a:rect l="l" t="t" r="r" b="b"/>
            <a:pathLst>
              <a:path w="4497674" h="4114800">
                <a:moveTo>
                  <a:pt x="0" y="0"/>
                </a:moveTo>
                <a:lnTo>
                  <a:pt x="4497674" y="0"/>
                </a:lnTo>
                <a:lnTo>
                  <a:pt x="44976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68387853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4098A9-0CFA-7199-A01F-1E202DDEF2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04961A9-1A53-9FAB-D8A9-F04025CBED1C}"/>
              </a:ext>
            </a:extLst>
          </p:cNvPr>
          <p:cNvSpPr/>
          <p:nvPr/>
        </p:nvSpPr>
        <p:spPr>
          <a:xfrm>
            <a:off x="0" y="0"/>
            <a:ext cx="2442183" cy="6857640"/>
          </a:xfrm>
          <a:prstGeom prst="roundRect">
            <a:avLst>
              <a:gd name="adj" fmla="val 0"/>
            </a:avLst>
          </a:prstGeom>
          <a:solidFill>
            <a:srgbClr val="F478A7"/>
          </a:solidFill>
          <a:ln>
            <a:noFill/>
          </a:ln>
          <a:effectLst>
            <a:outerShdw blurRad="127000" dist="127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56211C-5F4E-7E15-FF03-B72C457ED123}"/>
              </a:ext>
            </a:extLst>
          </p:cNvPr>
          <p:cNvSpPr txBox="1"/>
          <p:nvPr/>
        </p:nvSpPr>
        <p:spPr>
          <a:xfrm>
            <a:off x="-7086" y="1318021"/>
            <a:ext cx="247688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Arial" panose="020B0604020202020204" pitchFamily="34" charset="0"/>
              </a:rPr>
              <a:t>PHẦN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Arial" panose="020B0604020202020204" pitchFamily="34" charset="0"/>
              </a:rPr>
              <a:t>MỞ</a:t>
            </a:r>
            <a:endParaRPr 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Black" panose="02000000000000000000" pitchFamily="2" charset="0"/>
              <a:ea typeface="Roboto Black" panose="02000000000000000000" pitchFamily="2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Arial" panose="020B0604020202020204" pitchFamily="34" charset="0"/>
              </a:rPr>
              <a:t>ĐẦU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5EBDBAC0-8E5C-41CD-BB88-53E89F8DD5E8}"/>
              </a:ext>
            </a:extLst>
          </p:cNvPr>
          <p:cNvSpPr txBox="1"/>
          <p:nvPr/>
        </p:nvSpPr>
        <p:spPr>
          <a:xfrm>
            <a:off x="856626" y="0"/>
            <a:ext cx="8232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I.</a:t>
            </a:r>
          </a:p>
        </p:txBody>
      </p:sp>
      <p:grpSp>
        <p:nvGrpSpPr>
          <p:cNvPr id="41" name="Nhóm 1">
            <a:extLst>
              <a:ext uri="{FF2B5EF4-FFF2-40B4-BE49-F238E27FC236}">
                <a16:creationId xmlns:a16="http://schemas.microsoft.com/office/drawing/2014/main" id="{DF515FDD-63F8-4FA2-9492-F8B8AA6729F2}"/>
              </a:ext>
            </a:extLst>
          </p:cNvPr>
          <p:cNvGrpSpPr/>
          <p:nvPr/>
        </p:nvGrpSpPr>
        <p:grpSpPr>
          <a:xfrm>
            <a:off x="568054" y="5743140"/>
            <a:ext cx="1024822" cy="754800"/>
            <a:chOff x="958938" y="5657417"/>
            <a:chExt cx="802086" cy="754800"/>
          </a:xfrm>
        </p:grpSpPr>
        <p:sp>
          <p:nvSpPr>
            <p:cNvPr id="42" name="Hình tự do: Hình 97">
              <a:extLst>
                <a:ext uri="{FF2B5EF4-FFF2-40B4-BE49-F238E27FC236}">
                  <a16:creationId xmlns:a16="http://schemas.microsoft.com/office/drawing/2014/main" id="{D487B7F6-3B29-4307-AEB3-24BA63688D27}"/>
                </a:ext>
              </a:extLst>
            </p:cNvPr>
            <p:cNvSpPr/>
            <p:nvPr/>
          </p:nvSpPr>
          <p:spPr>
            <a:xfrm>
              <a:off x="1269988" y="5905549"/>
              <a:ext cx="179253" cy="198995"/>
            </a:xfrm>
            <a:custGeom>
              <a:avLst/>
              <a:gdLst>
                <a:gd name="connsiteX0" fmla="*/ 187547 w 218122"/>
                <a:gd name="connsiteY0" fmla="*/ 64675 h 216788"/>
                <a:gd name="connsiteX1" fmla="*/ 195644 w 218122"/>
                <a:gd name="connsiteY1" fmla="*/ 40672 h 216788"/>
                <a:gd name="connsiteX2" fmla="*/ 177355 w 218122"/>
                <a:gd name="connsiteY2" fmla="*/ 22384 h 216788"/>
                <a:gd name="connsiteX3" fmla="*/ 153353 w 218122"/>
                <a:gd name="connsiteY3" fmla="*/ 30480 h 216788"/>
                <a:gd name="connsiteX4" fmla="*/ 133541 w 218122"/>
                <a:gd name="connsiteY4" fmla="*/ 22384 h 216788"/>
                <a:gd name="connsiteX5" fmla="*/ 122301 w 218122"/>
                <a:gd name="connsiteY5" fmla="*/ 0 h 216788"/>
                <a:gd name="connsiteX6" fmla="*/ 96774 w 218122"/>
                <a:gd name="connsiteY6" fmla="*/ 0 h 216788"/>
                <a:gd name="connsiteX7" fmla="*/ 85439 w 218122"/>
                <a:gd name="connsiteY7" fmla="*/ 22479 h 216788"/>
                <a:gd name="connsiteX8" fmla="*/ 65532 w 218122"/>
                <a:gd name="connsiteY8" fmla="*/ 30575 h 216788"/>
                <a:gd name="connsiteX9" fmla="*/ 41529 w 218122"/>
                <a:gd name="connsiteY9" fmla="*/ 22479 h 216788"/>
                <a:gd name="connsiteX10" fmla="*/ 23241 w 218122"/>
                <a:gd name="connsiteY10" fmla="*/ 40767 h 216788"/>
                <a:gd name="connsiteX11" fmla="*/ 30861 w 218122"/>
                <a:gd name="connsiteY11" fmla="*/ 64770 h 216788"/>
                <a:gd name="connsiteX12" fmla="*/ 22479 w 218122"/>
                <a:gd name="connsiteY12" fmla="*/ 84582 h 216788"/>
                <a:gd name="connsiteX13" fmla="*/ 0 w 218122"/>
                <a:gd name="connsiteY13" fmla="*/ 95821 h 216788"/>
                <a:gd name="connsiteX14" fmla="*/ 0 w 218122"/>
                <a:gd name="connsiteY14" fmla="*/ 120968 h 216788"/>
                <a:gd name="connsiteX15" fmla="*/ 22479 w 218122"/>
                <a:gd name="connsiteY15" fmla="*/ 132302 h 216788"/>
                <a:gd name="connsiteX16" fmla="*/ 30575 w 218122"/>
                <a:gd name="connsiteY16" fmla="*/ 152114 h 216788"/>
                <a:gd name="connsiteX17" fmla="*/ 22479 w 218122"/>
                <a:gd name="connsiteY17" fmla="*/ 176117 h 216788"/>
                <a:gd name="connsiteX18" fmla="*/ 41529 w 218122"/>
                <a:gd name="connsiteY18" fmla="*/ 194405 h 216788"/>
                <a:gd name="connsiteX19" fmla="*/ 65532 w 218122"/>
                <a:gd name="connsiteY19" fmla="*/ 186214 h 216788"/>
                <a:gd name="connsiteX20" fmla="*/ 85344 w 218122"/>
                <a:gd name="connsiteY20" fmla="*/ 194405 h 216788"/>
                <a:gd name="connsiteX21" fmla="*/ 96583 w 218122"/>
                <a:gd name="connsiteY21" fmla="*/ 216789 h 216788"/>
                <a:gd name="connsiteX22" fmla="*/ 122111 w 218122"/>
                <a:gd name="connsiteY22" fmla="*/ 216789 h 216788"/>
                <a:gd name="connsiteX23" fmla="*/ 133445 w 218122"/>
                <a:gd name="connsiteY23" fmla="*/ 194786 h 216788"/>
                <a:gd name="connsiteX24" fmla="*/ 152972 w 218122"/>
                <a:gd name="connsiteY24" fmla="*/ 186880 h 216788"/>
                <a:gd name="connsiteX25" fmla="*/ 176879 w 218122"/>
                <a:gd name="connsiteY25" fmla="*/ 195072 h 216788"/>
                <a:gd name="connsiteX26" fmla="*/ 195167 w 218122"/>
                <a:gd name="connsiteY26" fmla="*/ 176689 h 216788"/>
                <a:gd name="connsiteX27" fmla="*/ 187071 w 218122"/>
                <a:gd name="connsiteY27" fmla="*/ 152781 h 216788"/>
                <a:gd name="connsiteX28" fmla="*/ 195739 w 218122"/>
                <a:gd name="connsiteY28" fmla="*/ 132874 h 216788"/>
                <a:gd name="connsiteX29" fmla="*/ 218123 w 218122"/>
                <a:gd name="connsiteY29" fmla="*/ 121634 h 216788"/>
                <a:gd name="connsiteX30" fmla="*/ 218123 w 218122"/>
                <a:gd name="connsiteY30" fmla="*/ 95821 h 216788"/>
                <a:gd name="connsiteX31" fmla="*/ 195644 w 218122"/>
                <a:gd name="connsiteY31" fmla="*/ 84487 h 216788"/>
                <a:gd name="connsiteX32" fmla="*/ 187547 w 218122"/>
                <a:gd name="connsiteY32" fmla="*/ 64675 h 216788"/>
                <a:gd name="connsiteX33" fmla="*/ 109442 w 218122"/>
                <a:gd name="connsiteY33" fmla="*/ 146875 h 216788"/>
                <a:gd name="connsiteX34" fmla="*/ 71342 w 218122"/>
                <a:gd name="connsiteY34" fmla="*/ 108775 h 216788"/>
                <a:gd name="connsiteX35" fmla="*/ 109442 w 218122"/>
                <a:gd name="connsiteY35" fmla="*/ 70675 h 216788"/>
                <a:gd name="connsiteX36" fmla="*/ 147542 w 218122"/>
                <a:gd name="connsiteY36" fmla="*/ 108775 h 216788"/>
                <a:gd name="connsiteX37" fmla="*/ 109442 w 218122"/>
                <a:gd name="connsiteY37" fmla="*/ 146875 h 216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18122" h="216788">
                  <a:moveTo>
                    <a:pt x="187547" y="64675"/>
                  </a:moveTo>
                  <a:lnTo>
                    <a:pt x="195644" y="40672"/>
                  </a:lnTo>
                  <a:lnTo>
                    <a:pt x="177355" y="22384"/>
                  </a:lnTo>
                  <a:lnTo>
                    <a:pt x="153353" y="30480"/>
                  </a:lnTo>
                  <a:cubicBezTo>
                    <a:pt x="147113" y="26964"/>
                    <a:pt x="140457" y="24244"/>
                    <a:pt x="133541" y="22384"/>
                  </a:cubicBezTo>
                  <a:lnTo>
                    <a:pt x="122301" y="0"/>
                  </a:lnTo>
                  <a:lnTo>
                    <a:pt x="96774" y="0"/>
                  </a:lnTo>
                  <a:lnTo>
                    <a:pt x="85439" y="22479"/>
                  </a:lnTo>
                  <a:cubicBezTo>
                    <a:pt x="78498" y="24356"/>
                    <a:pt x="71813" y="27075"/>
                    <a:pt x="65532" y="30575"/>
                  </a:cubicBezTo>
                  <a:lnTo>
                    <a:pt x="41529" y="22479"/>
                  </a:lnTo>
                  <a:lnTo>
                    <a:pt x="23241" y="40767"/>
                  </a:lnTo>
                  <a:lnTo>
                    <a:pt x="30861" y="64770"/>
                  </a:lnTo>
                  <a:cubicBezTo>
                    <a:pt x="27206" y="70976"/>
                    <a:pt x="24388" y="77637"/>
                    <a:pt x="22479" y="84582"/>
                  </a:cubicBezTo>
                  <a:lnTo>
                    <a:pt x="0" y="95821"/>
                  </a:lnTo>
                  <a:lnTo>
                    <a:pt x="0" y="120968"/>
                  </a:lnTo>
                  <a:lnTo>
                    <a:pt x="22479" y="132302"/>
                  </a:lnTo>
                  <a:cubicBezTo>
                    <a:pt x="24332" y="139221"/>
                    <a:pt x="27052" y="145878"/>
                    <a:pt x="30575" y="152114"/>
                  </a:cubicBezTo>
                  <a:lnTo>
                    <a:pt x="22479" y="176117"/>
                  </a:lnTo>
                  <a:lnTo>
                    <a:pt x="41529" y="194405"/>
                  </a:lnTo>
                  <a:lnTo>
                    <a:pt x="65532" y="186214"/>
                  </a:lnTo>
                  <a:cubicBezTo>
                    <a:pt x="71767" y="189763"/>
                    <a:pt x="78423" y="192515"/>
                    <a:pt x="85344" y="194405"/>
                  </a:cubicBezTo>
                  <a:lnTo>
                    <a:pt x="96583" y="216789"/>
                  </a:lnTo>
                  <a:lnTo>
                    <a:pt x="122111" y="216789"/>
                  </a:lnTo>
                  <a:lnTo>
                    <a:pt x="133445" y="194786"/>
                  </a:lnTo>
                  <a:cubicBezTo>
                    <a:pt x="140245" y="192937"/>
                    <a:pt x="146800" y="190283"/>
                    <a:pt x="152972" y="186880"/>
                  </a:cubicBezTo>
                  <a:lnTo>
                    <a:pt x="176879" y="195072"/>
                  </a:lnTo>
                  <a:lnTo>
                    <a:pt x="195167" y="176689"/>
                  </a:lnTo>
                  <a:lnTo>
                    <a:pt x="187071" y="152781"/>
                  </a:lnTo>
                  <a:cubicBezTo>
                    <a:pt x="190710" y="146497"/>
                    <a:pt x="193618" y="139818"/>
                    <a:pt x="195739" y="132874"/>
                  </a:cubicBezTo>
                  <a:lnTo>
                    <a:pt x="218123" y="121634"/>
                  </a:lnTo>
                  <a:lnTo>
                    <a:pt x="218123" y="95821"/>
                  </a:lnTo>
                  <a:lnTo>
                    <a:pt x="195644" y="84487"/>
                  </a:lnTo>
                  <a:cubicBezTo>
                    <a:pt x="193825" y="77556"/>
                    <a:pt x="191103" y="70896"/>
                    <a:pt x="187547" y="64675"/>
                  </a:cubicBezTo>
                  <a:close/>
                  <a:moveTo>
                    <a:pt x="109442" y="146875"/>
                  </a:moveTo>
                  <a:cubicBezTo>
                    <a:pt x="88401" y="146875"/>
                    <a:pt x="71342" y="129817"/>
                    <a:pt x="71342" y="108775"/>
                  </a:cubicBezTo>
                  <a:cubicBezTo>
                    <a:pt x="71342" y="87734"/>
                    <a:pt x="88401" y="70675"/>
                    <a:pt x="109442" y="70675"/>
                  </a:cubicBezTo>
                  <a:cubicBezTo>
                    <a:pt x="130356" y="70982"/>
                    <a:pt x="147236" y="87861"/>
                    <a:pt x="147542" y="108775"/>
                  </a:cubicBezTo>
                  <a:cubicBezTo>
                    <a:pt x="147542" y="129817"/>
                    <a:pt x="130484" y="146875"/>
                    <a:pt x="109442" y="14687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Hình tự do: Hình 98">
              <a:extLst>
                <a:ext uri="{FF2B5EF4-FFF2-40B4-BE49-F238E27FC236}">
                  <a16:creationId xmlns:a16="http://schemas.microsoft.com/office/drawing/2014/main" id="{48A5001A-84F6-41F5-8400-62A4554219FF}"/>
                </a:ext>
              </a:extLst>
            </p:cNvPr>
            <p:cNvSpPr/>
            <p:nvPr/>
          </p:nvSpPr>
          <p:spPr>
            <a:xfrm>
              <a:off x="1271225" y="6276348"/>
              <a:ext cx="177301" cy="50448"/>
            </a:xfrm>
            <a:custGeom>
              <a:avLst/>
              <a:gdLst>
                <a:gd name="connsiteX0" fmla="*/ 189835 w 215744"/>
                <a:gd name="connsiteY0" fmla="*/ 0 h 54959"/>
                <a:gd name="connsiteX1" fmla="*/ 25910 w 215744"/>
                <a:gd name="connsiteY1" fmla="*/ 0 h 54959"/>
                <a:gd name="connsiteX2" fmla="*/ 48 w 215744"/>
                <a:gd name="connsiteY2" fmla="*/ 29098 h 54959"/>
                <a:gd name="connsiteX3" fmla="*/ 25910 w 215744"/>
                <a:gd name="connsiteY3" fmla="*/ 54959 h 54959"/>
                <a:gd name="connsiteX4" fmla="*/ 189835 w 215744"/>
                <a:gd name="connsiteY4" fmla="*/ 54959 h 54959"/>
                <a:gd name="connsiteX5" fmla="*/ 215696 w 215744"/>
                <a:gd name="connsiteY5" fmla="*/ 25861 h 54959"/>
                <a:gd name="connsiteX6" fmla="*/ 189835 w 215744"/>
                <a:gd name="connsiteY6" fmla="*/ 0 h 54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5744" h="54959">
                  <a:moveTo>
                    <a:pt x="189835" y="0"/>
                  </a:moveTo>
                  <a:lnTo>
                    <a:pt x="25910" y="0"/>
                  </a:lnTo>
                  <a:cubicBezTo>
                    <a:pt x="10734" y="894"/>
                    <a:pt x="-845" y="13922"/>
                    <a:pt x="48" y="29098"/>
                  </a:cubicBezTo>
                  <a:cubicBezTo>
                    <a:pt x="869" y="43027"/>
                    <a:pt x="11981" y="54139"/>
                    <a:pt x="25910" y="54959"/>
                  </a:cubicBezTo>
                  <a:lnTo>
                    <a:pt x="189835" y="54959"/>
                  </a:lnTo>
                  <a:cubicBezTo>
                    <a:pt x="205011" y="54065"/>
                    <a:pt x="216590" y="41037"/>
                    <a:pt x="215696" y="25861"/>
                  </a:cubicBezTo>
                  <a:cubicBezTo>
                    <a:pt x="214875" y="11932"/>
                    <a:pt x="203763" y="820"/>
                    <a:pt x="18983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Hình tự do: Hình 99">
              <a:extLst>
                <a:ext uri="{FF2B5EF4-FFF2-40B4-BE49-F238E27FC236}">
                  <a16:creationId xmlns:a16="http://schemas.microsoft.com/office/drawing/2014/main" id="{A6F0383B-7878-448C-933B-E8C1D4ED2968}"/>
                </a:ext>
              </a:extLst>
            </p:cNvPr>
            <p:cNvSpPr/>
            <p:nvPr/>
          </p:nvSpPr>
          <p:spPr>
            <a:xfrm>
              <a:off x="1310993" y="6361769"/>
              <a:ext cx="97768" cy="50448"/>
            </a:xfrm>
            <a:custGeom>
              <a:avLst/>
              <a:gdLst>
                <a:gd name="connsiteX0" fmla="*/ 59531 w 118967"/>
                <a:gd name="connsiteY0" fmla="*/ 54959 h 54959"/>
                <a:gd name="connsiteX1" fmla="*/ 118967 w 118967"/>
                <a:gd name="connsiteY1" fmla="*/ 0 h 54959"/>
                <a:gd name="connsiteX2" fmla="*/ 0 w 118967"/>
                <a:gd name="connsiteY2" fmla="*/ 0 h 54959"/>
                <a:gd name="connsiteX3" fmla="*/ 59531 w 118967"/>
                <a:gd name="connsiteY3" fmla="*/ 54959 h 54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967" h="54959">
                  <a:moveTo>
                    <a:pt x="59531" y="54959"/>
                  </a:moveTo>
                  <a:cubicBezTo>
                    <a:pt x="90631" y="54910"/>
                    <a:pt x="116487" y="31001"/>
                    <a:pt x="118967" y="0"/>
                  </a:cubicBezTo>
                  <a:lnTo>
                    <a:pt x="0" y="0"/>
                  </a:lnTo>
                  <a:cubicBezTo>
                    <a:pt x="2527" y="31016"/>
                    <a:pt x="28413" y="54914"/>
                    <a:pt x="59531" y="54959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Hình tự do: Hình 100">
              <a:extLst>
                <a:ext uri="{FF2B5EF4-FFF2-40B4-BE49-F238E27FC236}">
                  <a16:creationId xmlns:a16="http://schemas.microsoft.com/office/drawing/2014/main" id="{B1F03D90-3BE1-4526-9DEA-BE122CC1B775}"/>
                </a:ext>
              </a:extLst>
            </p:cNvPr>
            <p:cNvSpPr/>
            <p:nvPr/>
          </p:nvSpPr>
          <p:spPr>
            <a:xfrm>
              <a:off x="1163923" y="5787865"/>
              <a:ext cx="391386" cy="453510"/>
            </a:xfrm>
            <a:custGeom>
              <a:avLst/>
              <a:gdLst>
                <a:gd name="connsiteX0" fmla="*/ 476250 w 476249"/>
                <a:gd name="connsiteY0" fmla="*/ 243364 h 494061"/>
                <a:gd name="connsiteX1" fmla="*/ 476250 w 476249"/>
                <a:gd name="connsiteY1" fmla="*/ 235172 h 494061"/>
                <a:gd name="connsiteX2" fmla="*/ 238125 w 476249"/>
                <a:gd name="connsiteY2" fmla="*/ 0 h 494061"/>
                <a:gd name="connsiteX3" fmla="*/ 238125 w 476249"/>
                <a:gd name="connsiteY3" fmla="*/ 0 h 494061"/>
                <a:gd name="connsiteX4" fmla="*/ 0 w 476249"/>
                <a:gd name="connsiteY4" fmla="*/ 235172 h 494061"/>
                <a:gd name="connsiteX5" fmla="*/ 0 w 476249"/>
                <a:gd name="connsiteY5" fmla="*/ 243364 h 494061"/>
                <a:gd name="connsiteX6" fmla="*/ 16573 w 476249"/>
                <a:gd name="connsiteY6" fmla="*/ 325755 h 494061"/>
                <a:gd name="connsiteX7" fmla="*/ 57912 w 476249"/>
                <a:gd name="connsiteY7" fmla="*/ 393478 h 494061"/>
                <a:gd name="connsiteX8" fmla="*/ 113633 w 476249"/>
                <a:gd name="connsiteY8" fmla="*/ 483965 h 494061"/>
                <a:gd name="connsiteX9" fmla="*/ 130016 w 476249"/>
                <a:gd name="connsiteY9" fmla="*/ 494062 h 494061"/>
                <a:gd name="connsiteX10" fmla="*/ 346234 w 476249"/>
                <a:gd name="connsiteY10" fmla="*/ 494062 h 494061"/>
                <a:gd name="connsiteX11" fmla="*/ 362617 w 476249"/>
                <a:gd name="connsiteY11" fmla="*/ 483965 h 494061"/>
                <a:gd name="connsiteX12" fmla="*/ 418338 w 476249"/>
                <a:gd name="connsiteY12" fmla="*/ 393478 h 494061"/>
                <a:gd name="connsiteX13" fmla="*/ 459676 w 476249"/>
                <a:gd name="connsiteY13" fmla="*/ 325755 h 494061"/>
                <a:gd name="connsiteX14" fmla="*/ 476250 w 476249"/>
                <a:gd name="connsiteY14" fmla="*/ 243364 h 494061"/>
                <a:gd name="connsiteX15" fmla="*/ 421386 w 476249"/>
                <a:gd name="connsiteY15" fmla="*/ 242507 h 494061"/>
                <a:gd name="connsiteX16" fmla="*/ 408718 w 476249"/>
                <a:gd name="connsiteY16" fmla="*/ 306515 h 494061"/>
                <a:gd name="connsiteX17" fmla="*/ 377857 w 476249"/>
                <a:gd name="connsiteY17" fmla="*/ 356807 h 494061"/>
                <a:gd name="connsiteX18" fmla="*/ 323850 w 476249"/>
                <a:gd name="connsiteY18" fmla="*/ 438912 h 494061"/>
                <a:gd name="connsiteX19" fmla="*/ 152400 w 476249"/>
                <a:gd name="connsiteY19" fmla="*/ 438912 h 494061"/>
                <a:gd name="connsiteX20" fmla="*/ 98870 w 476249"/>
                <a:gd name="connsiteY20" fmla="*/ 356521 h 494061"/>
                <a:gd name="connsiteX21" fmla="*/ 68008 w 476249"/>
                <a:gd name="connsiteY21" fmla="*/ 306229 h 494061"/>
                <a:gd name="connsiteX22" fmla="*/ 54864 w 476249"/>
                <a:gd name="connsiteY22" fmla="*/ 242221 h 494061"/>
                <a:gd name="connsiteX23" fmla="*/ 54864 w 476249"/>
                <a:gd name="connsiteY23" fmla="*/ 235363 h 494061"/>
                <a:gd name="connsiteX24" fmla="*/ 237839 w 476249"/>
                <a:gd name="connsiteY24" fmla="*/ 54388 h 494061"/>
                <a:gd name="connsiteX25" fmla="*/ 237839 w 476249"/>
                <a:gd name="connsiteY25" fmla="*/ 54388 h 494061"/>
                <a:gd name="connsiteX26" fmla="*/ 420814 w 476249"/>
                <a:gd name="connsiteY26" fmla="*/ 235363 h 494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76249" h="494061">
                  <a:moveTo>
                    <a:pt x="476250" y="243364"/>
                  </a:moveTo>
                  <a:lnTo>
                    <a:pt x="476250" y="235172"/>
                  </a:lnTo>
                  <a:cubicBezTo>
                    <a:pt x="473823" y="105160"/>
                    <a:pt x="368157" y="804"/>
                    <a:pt x="238125" y="0"/>
                  </a:cubicBezTo>
                  <a:lnTo>
                    <a:pt x="238125" y="0"/>
                  </a:lnTo>
                  <a:cubicBezTo>
                    <a:pt x="108093" y="804"/>
                    <a:pt x="2427" y="105160"/>
                    <a:pt x="0" y="235172"/>
                  </a:cubicBezTo>
                  <a:lnTo>
                    <a:pt x="0" y="243364"/>
                  </a:lnTo>
                  <a:cubicBezTo>
                    <a:pt x="871" y="271562"/>
                    <a:pt x="6473" y="299414"/>
                    <a:pt x="16573" y="325755"/>
                  </a:cubicBezTo>
                  <a:cubicBezTo>
                    <a:pt x="26214" y="350609"/>
                    <a:pt x="40213" y="373543"/>
                    <a:pt x="57912" y="393478"/>
                  </a:cubicBezTo>
                  <a:cubicBezTo>
                    <a:pt x="79724" y="417195"/>
                    <a:pt x="103537" y="463391"/>
                    <a:pt x="113633" y="483965"/>
                  </a:cubicBezTo>
                  <a:cubicBezTo>
                    <a:pt x="116721" y="490180"/>
                    <a:pt x="123076" y="494096"/>
                    <a:pt x="130016" y="494062"/>
                  </a:cubicBezTo>
                  <a:lnTo>
                    <a:pt x="346234" y="494062"/>
                  </a:lnTo>
                  <a:cubicBezTo>
                    <a:pt x="353174" y="494096"/>
                    <a:pt x="359529" y="490180"/>
                    <a:pt x="362617" y="483965"/>
                  </a:cubicBezTo>
                  <a:cubicBezTo>
                    <a:pt x="372713" y="463391"/>
                    <a:pt x="396526" y="417290"/>
                    <a:pt x="418338" y="393478"/>
                  </a:cubicBezTo>
                  <a:cubicBezTo>
                    <a:pt x="436037" y="373543"/>
                    <a:pt x="450036" y="350609"/>
                    <a:pt x="459676" y="325755"/>
                  </a:cubicBezTo>
                  <a:cubicBezTo>
                    <a:pt x="469777" y="299414"/>
                    <a:pt x="475379" y="271562"/>
                    <a:pt x="476250" y="243364"/>
                  </a:cubicBezTo>
                  <a:close/>
                  <a:moveTo>
                    <a:pt x="421386" y="242507"/>
                  </a:moveTo>
                  <a:cubicBezTo>
                    <a:pt x="420709" y="264394"/>
                    <a:pt x="416429" y="286020"/>
                    <a:pt x="408718" y="306515"/>
                  </a:cubicBezTo>
                  <a:cubicBezTo>
                    <a:pt x="401485" y="324971"/>
                    <a:pt x="391037" y="341999"/>
                    <a:pt x="377857" y="356807"/>
                  </a:cubicBezTo>
                  <a:cubicBezTo>
                    <a:pt x="356714" y="381975"/>
                    <a:pt x="338588" y="409531"/>
                    <a:pt x="323850" y="438912"/>
                  </a:cubicBezTo>
                  <a:lnTo>
                    <a:pt x="152400" y="438912"/>
                  </a:lnTo>
                  <a:cubicBezTo>
                    <a:pt x="137831" y="409455"/>
                    <a:pt x="119864" y="381803"/>
                    <a:pt x="98870" y="356521"/>
                  </a:cubicBezTo>
                  <a:cubicBezTo>
                    <a:pt x="85690" y="341713"/>
                    <a:pt x="75241" y="324685"/>
                    <a:pt x="68008" y="306229"/>
                  </a:cubicBezTo>
                  <a:cubicBezTo>
                    <a:pt x="60135" y="285761"/>
                    <a:pt x="55694" y="264135"/>
                    <a:pt x="54864" y="242221"/>
                  </a:cubicBezTo>
                  <a:lnTo>
                    <a:pt x="54864" y="235363"/>
                  </a:lnTo>
                  <a:cubicBezTo>
                    <a:pt x="56570" y="135350"/>
                    <a:pt x="137813" y="54995"/>
                    <a:pt x="237839" y="54388"/>
                  </a:cubicBezTo>
                  <a:lnTo>
                    <a:pt x="237839" y="54388"/>
                  </a:lnTo>
                  <a:cubicBezTo>
                    <a:pt x="337865" y="54995"/>
                    <a:pt x="419109" y="135350"/>
                    <a:pt x="420814" y="23536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Hình tự do: Hình 101">
              <a:extLst>
                <a:ext uri="{FF2B5EF4-FFF2-40B4-BE49-F238E27FC236}">
                  <a16:creationId xmlns:a16="http://schemas.microsoft.com/office/drawing/2014/main" id="{6F1AD01A-BE09-46C2-AF52-168574FD9B5A}"/>
                </a:ext>
              </a:extLst>
            </p:cNvPr>
            <p:cNvSpPr/>
            <p:nvPr/>
          </p:nvSpPr>
          <p:spPr>
            <a:xfrm>
              <a:off x="1339884" y="5657417"/>
              <a:ext cx="44046" cy="96175"/>
            </a:xfrm>
            <a:custGeom>
              <a:avLst/>
              <a:gdLst>
                <a:gd name="connsiteX0" fmla="*/ 19050 w 38100"/>
                <a:gd name="connsiteY0" fmla="*/ 104775 h 104775"/>
                <a:gd name="connsiteX1" fmla="*/ 38100 w 38100"/>
                <a:gd name="connsiteY1" fmla="*/ 85725 h 104775"/>
                <a:gd name="connsiteX2" fmla="*/ 38100 w 38100"/>
                <a:gd name="connsiteY2" fmla="*/ 19050 h 104775"/>
                <a:gd name="connsiteX3" fmla="*/ 19050 w 38100"/>
                <a:gd name="connsiteY3" fmla="*/ 0 h 104775"/>
                <a:gd name="connsiteX4" fmla="*/ 0 w 38100"/>
                <a:gd name="connsiteY4" fmla="*/ 19050 h 104775"/>
                <a:gd name="connsiteX5" fmla="*/ 0 w 38100"/>
                <a:gd name="connsiteY5" fmla="*/ 85725 h 104775"/>
                <a:gd name="connsiteX6" fmla="*/ 19050 w 38100"/>
                <a:gd name="connsiteY6" fmla="*/ 104775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 h="104775">
                  <a:moveTo>
                    <a:pt x="19050" y="104775"/>
                  </a:moveTo>
                  <a:cubicBezTo>
                    <a:pt x="29571" y="104775"/>
                    <a:pt x="38100" y="96246"/>
                    <a:pt x="38100" y="85725"/>
                  </a:cubicBezTo>
                  <a:lnTo>
                    <a:pt x="38100" y="19050"/>
                  </a:lnTo>
                  <a:cubicBezTo>
                    <a:pt x="38100" y="8529"/>
                    <a:pt x="29571" y="0"/>
                    <a:pt x="19050" y="0"/>
                  </a:cubicBezTo>
                  <a:cubicBezTo>
                    <a:pt x="8529" y="0"/>
                    <a:pt x="0" y="8529"/>
                    <a:pt x="0" y="19050"/>
                  </a:cubicBezTo>
                  <a:lnTo>
                    <a:pt x="0" y="85725"/>
                  </a:lnTo>
                  <a:cubicBezTo>
                    <a:pt x="0" y="96246"/>
                    <a:pt x="8529" y="104775"/>
                    <a:pt x="19050" y="10477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Hình tự do: Hình 102">
              <a:extLst>
                <a:ext uri="{FF2B5EF4-FFF2-40B4-BE49-F238E27FC236}">
                  <a16:creationId xmlns:a16="http://schemas.microsoft.com/office/drawing/2014/main" id="{993CA718-AF33-4F17-914A-44D83A884ADF}"/>
                </a:ext>
              </a:extLst>
            </p:cNvPr>
            <p:cNvSpPr/>
            <p:nvPr/>
          </p:nvSpPr>
          <p:spPr>
            <a:xfrm>
              <a:off x="1069281" y="5757827"/>
              <a:ext cx="69446" cy="77701"/>
            </a:xfrm>
            <a:custGeom>
              <a:avLst/>
              <a:gdLst>
                <a:gd name="connsiteX0" fmla="*/ 52105 w 84504"/>
                <a:gd name="connsiteY0" fmla="*/ 79111 h 84649"/>
                <a:gd name="connsiteX1" fmla="*/ 78965 w 84504"/>
                <a:gd name="connsiteY1" fmla="*/ 79111 h 84649"/>
                <a:gd name="connsiteX2" fmla="*/ 78965 w 84504"/>
                <a:gd name="connsiteY2" fmla="*/ 52250 h 84649"/>
                <a:gd name="connsiteX3" fmla="*/ 31817 w 84504"/>
                <a:gd name="connsiteY3" fmla="*/ 4911 h 84649"/>
                <a:gd name="connsiteX4" fmla="*/ 4910 w 84504"/>
                <a:gd name="connsiteY4" fmla="*/ 6283 h 84649"/>
                <a:gd name="connsiteX5" fmla="*/ 4956 w 84504"/>
                <a:gd name="connsiteY5" fmla="*/ 31866 h 84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504" h="84649">
                  <a:moveTo>
                    <a:pt x="52105" y="79111"/>
                  </a:moveTo>
                  <a:cubicBezTo>
                    <a:pt x="59535" y="86496"/>
                    <a:pt x="71535" y="86496"/>
                    <a:pt x="78965" y="79111"/>
                  </a:cubicBezTo>
                  <a:cubicBezTo>
                    <a:pt x="86351" y="71680"/>
                    <a:pt x="86351" y="59680"/>
                    <a:pt x="78965" y="52250"/>
                  </a:cubicBezTo>
                  <a:lnTo>
                    <a:pt x="31817" y="4911"/>
                  </a:lnTo>
                  <a:cubicBezTo>
                    <a:pt x="24008" y="-2140"/>
                    <a:pt x="11962" y="-1525"/>
                    <a:pt x="4910" y="6283"/>
                  </a:cubicBezTo>
                  <a:cubicBezTo>
                    <a:pt x="-1654" y="13555"/>
                    <a:pt x="-1634" y="24619"/>
                    <a:pt x="4956" y="3186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Hình tự do: Hình 103">
              <a:extLst>
                <a:ext uri="{FF2B5EF4-FFF2-40B4-BE49-F238E27FC236}">
                  <a16:creationId xmlns:a16="http://schemas.microsoft.com/office/drawing/2014/main" id="{CABDCF1D-DAE8-4403-B1B2-93A3FC21F961}"/>
                </a:ext>
              </a:extLst>
            </p:cNvPr>
            <p:cNvSpPr/>
            <p:nvPr/>
          </p:nvSpPr>
          <p:spPr>
            <a:xfrm>
              <a:off x="1584755" y="5762364"/>
              <a:ext cx="68705" cy="76579"/>
            </a:xfrm>
            <a:custGeom>
              <a:avLst/>
              <a:gdLst>
                <a:gd name="connsiteX0" fmla="*/ 19446 w 83603"/>
                <a:gd name="connsiteY0" fmla="*/ 83407 h 83426"/>
                <a:gd name="connsiteX1" fmla="*/ 32971 w 83603"/>
                <a:gd name="connsiteY1" fmla="*/ 77787 h 83426"/>
                <a:gd name="connsiteX2" fmla="*/ 80025 w 83603"/>
                <a:gd name="connsiteY2" fmla="*/ 30162 h 83426"/>
                <a:gd name="connsiteX3" fmla="*/ 75664 w 83603"/>
                <a:gd name="connsiteY3" fmla="*/ 3577 h 83426"/>
                <a:gd name="connsiteX4" fmla="*/ 53164 w 83603"/>
                <a:gd name="connsiteY4" fmla="*/ 3778 h 83426"/>
                <a:gd name="connsiteX5" fmla="*/ 5539 w 83603"/>
                <a:gd name="connsiteY5" fmla="*/ 51403 h 83426"/>
                <a:gd name="connsiteX6" fmla="*/ 5539 w 83603"/>
                <a:gd name="connsiteY6" fmla="*/ 78264 h 83426"/>
                <a:gd name="connsiteX7" fmla="*/ 19446 w 83603"/>
                <a:gd name="connsiteY7" fmla="*/ 83407 h 83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603" h="83426">
                  <a:moveTo>
                    <a:pt x="19446" y="83407"/>
                  </a:moveTo>
                  <a:cubicBezTo>
                    <a:pt x="24523" y="83411"/>
                    <a:pt x="29392" y="81388"/>
                    <a:pt x="32971" y="77787"/>
                  </a:cubicBezTo>
                  <a:lnTo>
                    <a:pt x="80025" y="30162"/>
                  </a:lnTo>
                  <a:cubicBezTo>
                    <a:pt x="86162" y="21617"/>
                    <a:pt x="84210" y="9714"/>
                    <a:pt x="75664" y="3577"/>
                  </a:cubicBezTo>
                  <a:cubicBezTo>
                    <a:pt x="68922" y="-1265"/>
                    <a:pt x="59819" y="-1184"/>
                    <a:pt x="53164" y="3778"/>
                  </a:cubicBezTo>
                  <a:lnTo>
                    <a:pt x="5539" y="51403"/>
                  </a:lnTo>
                  <a:cubicBezTo>
                    <a:pt x="-1846" y="58834"/>
                    <a:pt x="-1846" y="70833"/>
                    <a:pt x="5539" y="78264"/>
                  </a:cubicBezTo>
                  <a:cubicBezTo>
                    <a:pt x="9290" y="81786"/>
                    <a:pt x="14306" y="83641"/>
                    <a:pt x="19446" y="83407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Hình tự do: Hình 104">
              <a:extLst>
                <a:ext uri="{FF2B5EF4-FFF2-40B4-BE49-F238E27FC236}">
                  <a16:creationId xmlns:a16="http://schemas.microsoft.com/office/drawing/2014/main" id="{84075318-2DBD-481B-BA76-B4B77ED4DD3F}"/>
                </a:ext>
              </a:extLst>
            </p:cNvPr>
            <p:cNvSpPr/>
            <p:nvPr/>
          </p:nvSpPr>
          <p:spPr>
            <a:xfrm>
              <a:off x="958938" y="5985287"/>
              <a:ext cx="86105" cy="34973"/>
            </a:xfrm>
            <a:custGeom>
              <a:avLst/>
              <a:gdLst>
                <a:gd name="connsiteX0" fmla="*/ 85725 w 104775"/>
                <a:gd name="connsiteY0" fmla="*/ 0 h 38100"/>
                <a:gd name="connsiteX1" fmla="*/ 19050 w 104775"/>
                <a:gd name="connsiteY1" fmla="*/ 0 h 38100"/>
                <a:gd name="connsiteX2" fmla="*/ 0 w 104775"/>
                <a:gd name="connsiteY2" fmla="*/ 19050 h 38100"/>
                <a:gd name="connsiteX3" fmla="*/ 19050 w 104775"/>
                <a:gd name="connsiteY3" fmla="*/ 38100 h 38100"/>
                <a:gd name="connsiteX4" fmla="*/ 85725 w 104775"/>
                <a:gd name="connsiteY4" fmla="*/ 38100 h 38100"/>
                <a:gd name="connsiteX5" fmla="*/ 104775 w 104775"/>
                <a:gd name="connsiteY5" fmla="*/ 19050 h 38100"/>
                <a:gd name="connsiteX6" fmla="*/ 85725 w 104775"/>
                <a:gd name="connsiteY6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775" h="38100">
                  <a:moveTo>
                    <a:pt x="85725" y="0"/>
                  </a:moveTo>
                  <a:lnTo>
                    <a:pt x="19050" y="0"/>
                  </a:lnTo>
                  <a:cubicBezTo>
                    <a:pt x="8529" y="0"/>
                    <a:pt x="0" y="8529"/>
                    <a:pt x="0" y="19050"/>
                  </a:cubicBezTo>
                  <a:cubicBezTo>
                    <a:pt x="0" y="29571"/>
                    <a:pt x="8529" y="38100"/>
                    <a:pt x="19050" y="38100"/>
                  </a:cubicBezTo>
                  <a:lnTo>
                    <a:pt x="85725" y="38100"/>
                  </a:lnTo>
                  <a:cubicBezTo>
                    <a:pt x="96246" y="38100"/>
                    <a:pt x="104775" y="29571"/>
                    <a:pt x="104775" y="19050"/>
                  </a:cubicBezTo>
                  <a:cubicBezTo>
                    <a:pt x="104775" y="8529"/>
                    <a:pt x="96246" y="0"/>
                    <a:pt x="8572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Hình tự do: Hình 105">
              <a:extLst>
                <a:ext uri="{FF2B5EF4-FFF2-40B4-BE49-F238E27FC236}">
                  <a16:creationId xmlns:a16="http://schemas.microsoft.com/office/drawing/2014/main" id="{47399D6A-D0F6-43F6-B072-D288D1A7D2D4}"/>
                </a:ext>
              </a:extLst>
            </p:cNvPr>
            <p:cNvSpPr/>
            <p:nvPr/>
          </p:nvSpPr>
          <p:spPr>
            <a:xfrm>
              <a:off x="1067520" y="6170285"/>
              <a:ext cx="70059" cy="78689"/>
            </a:xfrm>
            <a:custGeom>
              <a:avLst/>
              <a:gdLst>
                <a:gd name="connsiteX0" fmla="*/ 53808 w 85249"/>
                <a:gd name="connsiteY0" fmla="*/ 4581 h 85725"/>
                <a:gd name="connsiteX1" fmla="*/ 6659 w 85249"/>
                <a:gd name="connsiteY1" fmla="*/ 52206 h 85725"/>
                <a:gd name="connsiteX2" fmla="*/ 4581 w 85249"/>
                <a:gd name="connsiteY2" fmla="*/ 79066 h 85725"/>
                <a:gd name="connsiteX3" fmla="*/ 31442 w 85249"/>
                <a:gd name="connsiteY3" fmla="*/ 81144 h 85725"/>
                <a:gd name="connsiteX4" fmla="*/ 33520 w 85249"/>
                <a:gd name="connsiteY4" fmla="*/ 79066 h 85725"/>
                <a:gd name="connsiteX5" fmla="*/ 80669 w 85249"/>
                <a:gd name="connsiteY5" fmla="*/ 31441 h 85725"/>
                <a:gd name="connsiteX6" fmla="*/ 78590 w 85249"/>
                <a:gd name="connsiteY6" fmla="*/ 4581 h 85725"/>
                <a:gd name="connsiteX7" fmla="*/ 53808 w 85249"/>
                <a:gd name="connsiteY7" fmla="*/ 4581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249" h="85725">
                  <a:moveTo>
                    <a:pt x="53808" y="4581"/>
                  </a:moveTo>
                  <a:lnTo>
                    <a:pt x="6659" y="52206"/>
                  </a:lnTo>
                  <a:cubicBezTo>
                    <a:pt x="-1332" y="59049"/>
                    <a:pt x="-2263" y="71075"/>
                    <a:pt x="4581" y="79066"/>
                  </a:cubicBezTo>
                  <a:cubicBezTo>
                    <a:pt x="11425" y="87058"/>
                    <a:pt x="23451" y="87987"/>
                    <a:pt x="31442" y="81144"/>
                  </a:cubicBezTo>
                  <a:cubicBezTo>
                    <a:pt x="32187" y="80506"/>
                    <a:pt x="32882" y="79811"/>
                    <a:pt x="33520" y="79066"/>
                  </a:cubicBezTo>
                  <a:lnTo>
                    <a:pt x="80669" y="31441"/>
                  </a:lnTo>
                  <a:cubicBezTo>
                    <a:pt x="87512" y="23450"/>
                    <a:pt x="86582" y="11424"/>
                    <a:pt x="78590" y="4581"/>
                  </a:cubicBezTo>
                  <a:cubicBezTo>
                    <a:pt x="71459" y="-1527"/>
                    <a:pt x="60941" y="-1527"/>
                    <a:pt x="53808" y="4581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Hình tự do: Hình 106">
              <a:extLst>
                <a:ext uri="{FF2B5EF4-FFF2-40B4-BE49-F238E27FC236}">
                  <a16:creationId xmlns:a16="http://schemas.microsoft.com/office/drawing/2014/main" id="{F1CF5878-A20A-46F5-8331-78739AD6C84C}"/>
                </a:ext>
              </a:extLst>
            </p:cNvPr>
            <p:cNvSpPr/>
            <p:nvPr/>
          </p:nvSpPr>
          <p:spPr>
            <a:xfrm>
              <a:off x="1585053" y="6165400"/>
              <a:ext cx="71945" cy="80434"/>
            </a:xfrm>
            <a:custGeom>
              <a:avLst/>
              <a:gdLst>
                <a:gd name="connsiteX0" fmla="*/ 33190 w 87546"/>
                <a:gd name="connsiteY0" fmla="*/ 6283 h 87626"/>
                <a:gd name="connsiteX1" fmla="*/ 6283 w 87546"/>
                <a:gd name="connsiteY1" fmla="*/ 4911 h 87626"/>
                <a:gd name="connsiteX2" fmla="*/ 4911 w 87546"/>
                <a:gd name="connsiteY2" fmla="*/ 31817 h 87626"/>
                <a:gd name="connsiteX3" fmla="*/ 6234 w 87546"/>
                <a:gd name="connsiteY3" fmla="*/ 33144 h 87626"/>
                <a:gd name="connsiteX4" fmla="*/ 53859 w 87546"/>
                <a:gd name="connsiteY4" fmla="*/ 80769 h 87626"/>
                <a:gd name="connsiteX5" fmla="*/ 80689 w 87546"/>
                <a:gd name="connsiteY5" fmla="*/ 83213 h 87626"/>
                <a:gd name="connsiteX6" fmla="*/ 83133 w 87546"/>
                <a:gd name="connsiteY6" fmla="*/ 56384 h 87626"/>
                <a:gd name="connsiteX7" fmla="*/ 80052 w 87546"/>
                <a:gd name="connsiteY7" fmla="*/ 53432 h 87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546" h="87626">
                  <a:moveTo>
                    <a:pt x="33190" y="6283"/>
                  </a:moveTo>
                  <a:cubicBezTo>
                    <a:pt x="26139" y="-1525"/>
                    <a:pt x="14093" y="-2140"/>
                    <a:pt x="6283" y="4911"/>
                  </a:cubicBezTo>
                  <a:cubicBezTo>
                    <a:pt x="-1525" y="11961"/>
                    <a:pt x="-2140" y="24007"/>
                    <a:pt x="4911" y="31817"/>
                  </a:cubicBezTo>
                  <a:cubicBezTo>
                    <a:pt x="5330" y="32280"/>
                    <a:pt x="5772" y="32724"/>
                    <a:pt x="6234" y="33144"/>
                  </a:cubicBezTo>
                  <a:lnTo>
                    <a:pt x="53859" y="80769"/>
                  </a:lnTo>
                  <a:cubicBezTo>
                    <a:pt x="60593" y="88853"/>
                    <a:pt x="72605" y="89947"/>
                    <a:pt x="80689" y="83213"/>
                  </a:cubicBezTo>
                  <a:cubicBezTo>
                    <a:pt x="88773" y="76480"/>
                    <a:pt x="89866" y="64468"/>
                    <a:pt x="83133" y="56384"/>
                  </a:cubicBezTo>
                  <a:cubicBezTo>
                    <a:pt x="82219" y="55288"/>
                    <a:pt x="81187" y="54298"/>
                    <a:pt x="80052" y="5343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Hình tự do: Hình 107">
              <a:extLst>
                <a:ext uri="{FF2B5EF4-FFF2-40B4-BE49-F238E27FC236}">
                  <a16:creationId xmlns:a16="http://schemas.microsoft.com/office/drawing/2014/main" id="{AE5F2A64-4F36-4C26-9F48-88EA46E9CFC7}"/>
                </a:ext>
              </a:extLst>
            </p:cNvPr>
            <p:cNvSpPr/>
            <p:nvPr/>
          </p:nvSpPr>
          <p:spPr>
            <a:xfrm>
              <a:off x="1674919" y="5984675"/>
              <a:ext cx="86105" cy="34973"/>
            </a:xfrm>
            <a:custGeom>
              <a:avLst/>
              <a:gdLst>
                <a:gd name="connsiteX0" fmla="*/ 85725 w 104775"/>
                <a:gd name="connsiteY0" fmla="*/ 0 h 38100"/>
                <a:gd name="connsiteX1" fmla="*/ 19050 w 104775"/>
                <a:gd name="connsiteY1" fmla="*/ 0 h 38100"/>
                <a:gd name="connsiteX2" fmla="*/ 0 w 104775"/>
                <a:gd name="connsiteY2" fmla="*/ 19050 h 38100"/>
                <a:gd name="connsiteX3" fmla="*/ 19050 w 104775"/>
                <a:gd name="connsiteY3" fmla="*/ 38100 h 38100"/>
                <a:gd name="connsiteX4" fmla="*/ 85725 w 104775"/>
                <a:gd name="connsiteY4" fmla="*/ 38100 h 38100"/>
                <a:gd name="connsiteX5" fmla="*/ 104775 w 104775"/>
                <a:gd name="connsiteY5" fmla="*/ 19050 h 38100"/>
                <a:gd name="connsiteX6" fmla="*/ 85725 w 104775"/>
                <a:gd name="connsiteY6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775" h="38100">
                  <a:moveTo>
                    <a:pt x="85725" y="0"/>
                  </a:moveTo>
                  <a:lnTo>
                    <a:pt x="19050" y="0"/>
                  </a:lnTo>
                  <a:cubicBezTo>
                    <a:pt x="8529" y="0"/>
                    <a:pt x="0" y="8529"/>
                    <a:pt x="0" y="19050"/>
                  </a:cubicBezTo>
                  <a:cubicBezTo>
                    <a:pt x="0" y="29571"/>
                    <a:pt x="8529" y="38100"/>
                    <a:pt x="19050" y="38100"/>
                  </a:cubicBezTo>
                  <a:lnTo>
                    <a:pt x="85725" y="38100"/>
                  </a:lnTo>
                  <a:cubicBezTo>
                    <a:pt x="96246" y="38100"/>
                    <a:pt x="104775" y="29571"/>
                    <a:pt x="104775" y="19050"/>
                  </a:cubicBezTo>
                  <a:cubicBezTo>
                    <a:pt x="104775" y="8529"/>
                    <a:pt x="96246" y="0"/>
                    <a:pt x="8572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F6C2C93-B219-402B-96A6-C059B16D31CA}"/>
              </a:ext>
            </a:extLst>
          </p:cNvPr>
          <p:cNvGrpSpPr/>
          <p:nvPr/>
        </p:nvGrpSpPr>
        <p:grpSpPr>
          <a:xfrm>
            <a:off x="4843361" y="111113"/>
            <a:ext cx="4551009" cy="721881"/>
            <a:chOff x="4217868" y="144982"/>
            <a:chExt cx="4551009" cy="755218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17AFA28C-BB6B-4B1A-9E12-92A2D229434C}"/>
                </a:ext>
              </a:extLst>
            </p:cNvPr>
            <p:cNvGrpSpPr/>
            <p:nvPr/>
          </p:nvGrpSpPr>
          <p:grpSpPr>
            <a:xfrm>
              <a:off x="4217868" y="144982"/>
              <a:ext cx="4551009" cy="755218"/>
              <a:chOff x="4189320" y="144982"/>
              <a:chExt cx="5660370" cy="755218"/>
            </a:xfrm>
          </p:grpSpPr>
          <p:sp>
            <p:nvSpPr>
              <p:cNvPr id="56" name="Rectangle: Rounded Corners 55">
                <a:extLst>
                  <a:ext uri="{FF2B5EF4-FFF2-40B4-BE49-F238E27FC236}">
                    <a16:creationId xmlns:a16="http://schemas.microsoft.com/office/drawing/2014/main" id="{59C5CB4A-F85A-407B-9EBA-C305B6E11282}"/>
                  </a:ext>
                </a:extLst>
              </p:cNvPr>
              <p:cNvSpPr/>
              <p:nvPr/>
            </p:nvSpPr>
            <p:spPr>
              <a:xfrm>
                <a:off x="4189320" y="144982"/>
                <a:ext cx="5660370" cy="755218"/>
              </a:xfrm>
              <a:prstGeom prst="roundRect">
                <a:avLst>
                  <a:gd name="adj" fmla="val 50000"/>
                </a:avLst>
              </a:prstGeom>
              <a:solidFill>
                <a:srgbClr val="00A29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1CAA7295-E1FB-43DD-A5EE-47F27548E569}"/>
                  </a:ext>
                </a:extLst>
              </p:cNvPr>
              <p:cNvSpPr txBox="1"/>
              <p:nvPr/>
            </p:nvSpPr>
            <p:spPr>
              <a:xfrm>
                <a:off x="5131566" y="241855"/>
                <a:ext cx="4718124" cy="5473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2800" b="1" spc="10" dirty="0">
                    <a:solidFill>
                      <a:schemeClr val="bg1"/>
                    </a:solidFill>
                    <a:effectLst/>
                    <a:latin typeface="Roboto Medium" panose="02000000000000000000" pitchFamily="2" charset="0"/>
                    <a:ea typeface="Roboto Medium" panose="02000000000000000000" pitchFamily="2" charset="0"/>
                  </a:rPr>
                  <a:t>Phạm vi và đối tượng </a:t>
                </a:r>
              </a:p>
            </p:txBody>
          </p:sp>
        </p:grp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F87AA9F7-63B3-445E-BC68-D7CF11728678}"/>
                </a:ext>
              </a:extLst>
            </p:cNvPr>
            <p:cNvSpPr/>
            <p:nvPr/>
          </p:nvSpPr>
          <p:spPr>
            <a:xfrm>
              <a:off x="4305662" y="212470"/>
              <a:ext cx="581990" cy="5819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808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2</a:t>
              </a:r>
            </a:p>
          </p:txBody>
        </p:sp>
      </p:grpSp>
      <p:sp>
        <p:nvSpPr>
          <p:cNvPr id="70" name="Freeform 4">
            <a:extLst>
              <a:ext uri="{FF2B5EF4-FFF2-40B4-BE49-F238E27FC236}">
                <a16:creationId xmlns:a16="http://schemas.microsoft.com/office/drawing/2014/main" id="{2415E735-A423-461B-A076-0EE4963A8E3B}"/>
              </a:ext>
            </a:extLst>
          </p:cNvPr>
          <p:cNvSpPr/>
          <p:nvPr/>
        </p:nvSpPr>
        <p:spPr>
          <a:xfrm>
            <a:off x="3151101" y="1594638"/>
            <a:ext cx="1227134" cy="1099845"/>
          </a:xfrm>
          <a:custGeom>
            <a:avLst/>
            <a:gdLst/>
            <a:ahLst/>
            <a:cxnLst/>
            <a:rect l="l" t="t" r="r" b="b"/>
            <a:pathLst>
              <a:path w="6813208" h="6262474">
                <a:moveTo>
                  <a:pt x="0" y="0"/>
                </a:moveTo>
                <a:lnTo>
                  <a:pt x="6813208" y="0"/>
                </a:lnTo>
                <a:lnTo>
                  <a:pt x="6813208" y="6262473"/>
                </a:lnTo>
                <a:lnTo>
                  <a:pt x="0" y="62624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0B132DE-50FD-437D-8D51-C6E9EB89008D}"/>
              </a:ext>
            </a:extLst>
          </p:cNvPr>
          <p:cNvGrpSpPr/>
          <p:nvPr/>
        </p:nvGrpSpPr>
        <p:grpSpPr>
          <a:xfrm>
            <a:off x="4559325" y="1574828"/>
            <a:ext cx="7121045" cy="1533830"/>
            <a:chOff x="4559325" y="1574828"/>
            <a:chExt cx="7121045" cy="1533830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06921005-2C3F-4F70-83E1-B46FC445290D}"/>
                </a:ext>
              </a:extLst>
            </p:cNvPr>
            <p:cNvSpPr txBox="1"/>
            <p:nvPr/>
          </p:nvSpPr>
          <p:spPr>
            <a:xfrm>
              <a:off x="4727121" y="1908329"/>
              <a:ext cx="6953249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039093"/>
                  </a:solidFill>
                  <a:effectLst/>
                  <a:latin typeface="Roboto Medium" panose="02000000000000000000" pitchFamily="2" charset="0"/>
                  <a:ea typeface="Roboto Medium" panose="02000000000000000000" pitchFamily="2" charset="0"/>
                </a:rPr>
                <a:t>Phạm vi: </a:t>
              </a:r>
              <a:r>
                <a:rPr lang="en-US" sz="2400" dirty="0" err="1">
                  <a:solidFill>
                    <a:srgbClr val="039093"/>
                  </a:solidFill>
                  <a:effectLst/>
                  <a:latin typeface="Roboto Medium" panose="02000000000000000000" pitchFamily="2" charset="0"/>
                  <a:ea typeface="Roboto Medium" panose="02000000000000000000" pitchFamily="2" charset="0"/>
                </a:rPr>
                <a:t>Lớp</a:t>
              </a:r>
              <a:r>
                <a:rPr lang="en-US" sz="2400" dirty="0">
                  <a:solidFill>
                    <a:srgbClr val="039093"/>
                  </a:solidFill>
                  <a:effectLst/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sz="2400" dirty="0" err="1">
                  <a:solidFill>
                    <a:srgbClr val="039093"/>
                  </a:solidFill>
                  <a:effectLst/>
                  <a:latin typeface="Roboto Medium" panose="02000000000000000000" pitchFamily="2" charset="0"/>
                  <a:ea typeface="Roboto Medium" panose="02000000000000000000" pitchFamily="2" charset="0"/>
                </a:rPr>
                <a:t>lá</a:t>
              </a:r>
              <a:r>
                <a:rPr lang="en-US" sz="2400" dirty="0">
                  <a:solidFill>
                    <a:srgbClr val="039093"/>
                  </a:solidFill>
                  <a:effectLst/>
                  <a:latin typeface="Roboto Medium" panose="02000000000000000000" pitchFamily="2" charset="0"/>
                  <a:ea typeface="Roboto Medium" panose="02000000000000000000" pitchFamily="2" charset="0"/>
                </a:rPr>
                <a:t> 1, </a:t>
              </a:r>
              <a:r>
                <a:rPr lang="en-US" sz="2400" dirty="0" err="1">
                  <a:solidFill>
                    <a:srgbClr val="039093"/>
                  </a:solidFill>
                  <a:effectLst/>
                  <a:latin typeface="Roboto Medium" panose="02000000000000000000" pitchFamily="2" charset="0"/>
                  <a:ea typeface="Roboto Medium" panose="02000000000000000000" pitchFamily="2" charset="0"/>
                </a:rPr>
                <a:t>trường</a:t>
              </a:r>
              <a:r>
                <a:rPr lang="en-US" sz="2400" dirty="0">
                  <a:solidFill>
                    <a:srgbClr val="039093"/>
                  </a:solidFill>
                  <a:effectLst/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sz="2400" dirty="0" err="1">
                  <a:solidFill>
                    <a:srgbClr val="039093"/>
                  </a:solidFill>
                  <a:effectLst/>
                  <a:latin typeface="Roboto Medium" panose="02000000000000000000" pitchFamily="2" charset="0"/>
                  <a:ea typeface="Roboto Medium" panose="02000000000000000000" pitchFamily="2" charset="0"/>
                </a:rPr>
                <a:t>mẫu</a:t>
              </a:r>
              <a:r>
                <a:rPr lang="en-US" sz="2400" dirty="0">
                  <a:solidFill>
                    <a:srgbClr val="039093"/>
                  </a:solidFill>
                  <a:effectLst/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sz="2400" dirty="0" err="1">
                  <a:solidFill>
                    <a:srgbClr val="039093"/>
                  </a:solidFill>
                  <a:effectLst/>
                  <a:latin typeface="Roboto Medium" panose="02000000000000000000" pitchFamily="2" charset="0"/>
                  <a:ea typeface="Roboto Medium" panose="02000000000000000000" pitchFamily="2" charset="0"/>
                </a:rPr>
                <a:t>giáo</a:t>
              </a:r>
              <a:r>
                <a:rPr lang="en-US" sz="2400" dirty="0">
                  <a:solidFill>
                    <a:srgbClr val="039093"/>
                  </a:solidFill>
                  <a:effectLst/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sz="2400" dirty="0" err="1">
                  <a:solidFill>
                    <a:srgbClr val="039093"/>
                  </a:solidFill>
                  <a:effectLst/>
                  <a:latin typeface="Roboto Medium" panose="02000000000000000000" pitchFamily="2" charset="0"/>
                  <a:ea typeface="Roboto Medium" panose="02000000000000000000" pitchFamily="2" charset="0"/>
                </a:rPr>
                <a:t>Búp</a:t>
              </a:r>
              <a:r>
                <a:rPr lang="en-US" sz="2400" dirty="0">
                  <a:solidFill>
                    <a:srgbClr val="039093"/>
                  </a:solidFill>
                  <a:effectLst/>
                  <a:latin typeface="Roboto Medium" panose="02000000000000000000" pitchFamily="2" charset="0"/>
                  <a:ea typeface="Roboto Medium" panose="02000000000000000000" pitchFamily="2" charset="0"/>
                </a:rPr>
                <a:t> Sen Xanh</a:t>
              </a:r>
            </a:p>
            <a:p>
              <a:endParaRPr lang="en-US" sz="2400" dirty="0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endParaRPr>
            </a:p>
            <a:p>
              <a:r>
                <a:rPr lang="en-US" sz="2400" dirty="0">
                  <a:solidFill>
                    <a:srgbClr val="039093"/>
                  </a:solidFill>
                  <a:effectLst/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endParaRPr lang="en-US" sz="2400" dirty="0">
                <a:solidFill>
                  <a:srgbClr val="039093"/>
                </a:solidFill>
                <a:latin typeface="Roboto Medium" panose="02000000000000000000" pitchFamily="2" charset="0"/>
                <a:ea typeface="Roboto Medium" panose="02000000000000000000" pitchFamily="2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4A03967-1095-4F29-A7F7-B188DA2B7EB0}"/>
                </a:ext>
              </a:extLst>
            </p:cNvPr>
            <p:cNvSpPr/>
            <p:nvPr/>
          </p:nvSpPr>
          <p:spPr>
            <a:xfrm>
              <a:off x="4559325" y="1574828"/>
              <a:ext cx="7121045" cy="1133965"/>
            </a:xfrm>
            <a:prstGeom prst="rect">
              <a:avLst/>
            </a:prstGeom>
            <a:noFill/>
            <a:ln w="28575">
              <a:solidFill>
                <a:srgbClr val="00A29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7" name="Freeform 8">
            <a:extLst>
              <a:ext uri="{FF2B5EF4-FFF2-40B4-BE49-F238E27FC236}">
                <a16:creationId xmlns:a16="http://schemas.microsoft.com/office/drawing/2014/main" id="{CDD68327-31BE-44C8-BC54-CD8CC660C725}"/>
              </a:ext>
            </a:extLst>
          </p:cNvPr>
          <p:cNvSpPr/>
          <p:nvPr/>
        </p:nvSpPr>
        <p:spPr>
          <a:xfrm>
            <a:off x="10269559" y="5137628"/>
            <a:ext cx="1735308" cy="1720372"/>
          </a:xfrm>
          <a:custGeom>
            <a:avLst/>
            <a:gdLst/>
            <a:ahLst/>
            <a:cxnLst/>
            <a:rect l="l" t="t" r="r" b="b"/>
            <a:pathLst>
              <a:path w="4497674" h="4114800">
                <a:moveTo>
                  <a:pt x="0" y="0"/>
                </a:moveTo>
                <a:lnTo>
                  <a:pt x="4497674" y="0"/>
                </a:lnTo>
                <a:lnTo>
                  <a:pt x="44976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E6C21D-3FC5-BE99-7A7C-7431FD88DF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324" y="2861964"/>
            <a:ext cx="7121045" cy="370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5506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12.7559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12.7559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12.75591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gif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gif"/></Relationships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 dpi="0" rotWithShape="0">
          <a:blip xmlns:r="http://schemas.openxmlformats.org/officeDocument/2006/relationships" r:embed="rId1"/>
          <a:srcRect/>
          <a:stretch>
            <a:fillRect/>
          </a:stretch>
        </a:blipFill>
        <a:ln>
          <a:noFill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 dpi="0" rotWithShape="0">
          <a:blip xmlns:r="http://schemas.openxmlformats.org/officeDocument/2006/relationships" r:embed="rId1"/>
          <a:srcRect/>
          <a:stretch>
            <a:fillRect/>
          </a:stretch>
        </a:blipFill>
        <a:ln>
          <a:noFill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PASTEL LIGHT">
      <a:dk1>
        <a:srgbClr val="454545"/>
      </a:dk1>
      <a:lt1>
        <a:sysClr val="window" lastClr="FFFFFF"/>
      </a:lt1>
      <a:dk2>
        <a:srgbClr val="454545"/>
      </a:dk2>
      <a:lt2>
        <a:srgbClr val="FFFFFF"/>
      </a:lt2>
      <a:accent1>
        <a:srgbClr val="A8C362"/>
      </a:accent1>
      <a:accent2>
        <a:srgbClr val="85CEC3"/>
      </a:accent2>
      <a:accent3>
        <a:srgbClr val="FFBE71"/>
      </a:accent3>
      <a:accent4>
        <a:srgbClr val="F77F54"/>
      </a:accent4>
      <a:accent5>
        <a:srgbClr val="DB5843"/>
      </a:accent5>
      <a:accent6>
        <a:srgbClr val="8F8FCC"/>
      </a:accent6>
      <a:hlink>
        <a:srgbClr val="FFFFFF"/>
      </a:hlink>
      <a:folHlink>
        <a:srgbClr val="FFFFFF"/>
      </a:folHlink>
    </a:clrScheme>
    <a:fontScheme name="AMTH">
      <a:majorFont>
        <a:latin typeface="Fira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>
            <a:lumMod val="7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4309</TotalTime>
  <Words>1627</Words>
  <Application>Microsoft Office PowerPoint</Application>
  <PresentationFormat>Widescreen</PresentationFormat>
  <Paragraphs>196</Paragraphs>
  <Slides>26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26</vt:i4>
      </vt:variant>
    </vt:vector>
  </HeadingPairs>
  <TitlesOfParts>
    <vt:vector size="50" baseType="lpstr">
      <vt:lpstr>微软雅黑</vt:lpstr>
      <vt:lpstr>Arial</vt:lpstr>
      <vt:lpstr>Bahnschrift SemiBold SemiConden</vt:lpstr>
      <vt:lpstr>Calibri</vt:lpstr>
      <vt:lpstr>Calibri Light</vt:lpstr>
      <vt:lpstr>Fira Sans</vt:lpstr>
      <vt:lpstr>Gotham</vt:lpstr>
      <vt:lpstr>Montserrat</vt:lpstr>
      <vt:lpstr>Montserrat Medium</vt:lpstr>
      <vt:lpstr>Open Sans</vt:lpstr>
      <vt:lpstr>Poppins</vt:lpstr>
      <vt:lpstr>Roboto</vt:lpstr>
      <vt:lpstr>Roboto Black</vt:lpstr>
      <vt:lpstr>Roboto Medium</vt:lpstr>
      <vt:lpstr>Segoe UI Black</vt:lpstr>
      <vt:lpstr>Times New Roman</vt:lpstr>
      <vt:lpstr>Tw Cen MT</vt:lpstr>
      <vt:lpstr>Wingdings</vt:lpstr>
      <vt:lpstr>字魂35号-经典雅黑</vt:lpstr>
      <vt:lpstr>Office</vt:lpstr>
      <vt:lpstr>1_Office Theme</vt:lpstr>
      <vt:lpstr>2_Office Theme</vt:lpstr>
      <vt:lpstr>3_Office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Zähringer</dc:creator>
  <cp:lastModifiedBy>Administrator</cp:lastModifiedBy>
  <cp:revision>1501</cp:revision>
  <dcterms:created xsi:type="dcterms:W3CDTF">2017-01-05T13:17:27Z</dcterms:created>
  <dcterms:modified xsi:type="dcterms:W3CDTF">2025-03-18T04:52:18Z</dcterms:modified>
</cp:coreProperties>
</file>