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7" r:id="rId9"/>
    <p:sldId id="278" r:id="rId10"/>
    <p:sldId id="27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4660"/>
  </p:normalViewPr>
  <p:slideViewPr>
    <p:cSldViewPr>
      <p:cViewPr>
        <p:scale>
          <a:sx n="94" d="100"/>
          <a:sy n="94" d="100"/>
        </p:scale>
        <p:origin x="-690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7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5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4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1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3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1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4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44C8-FC2B-4CCD-959C-181A77BAFB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9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3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pngtree-spring-posture-bloom-spring-promotion-poster-background-material-image__3108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1290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08002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CÔ VỀ DỰ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1816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:  Nguyễn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Kiều Nhung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358515"/>
            <a:ext cx="8436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STEAM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823" y="2311482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69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 NGHIỆM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SỰ ĐỔI MÀUCỦANƯỚC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60133305334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1136" y="6065792"/>
            <a:ext cx="1052512" cy="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hình ản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CHÚC CÁC CÔ LUÔN MẠNH KHỎE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133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  <a:endParaRPr lang="en-US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hìn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990600"/>
            <a:ext cx="9143999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E1: GẮN KẾT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ảo thuậ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524000" y="5334000"/>
            <a:ext cx="46577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\Desktop\hình ản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ướ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43434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re-co-can-uong-nhieu-nuoc-kh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1"/>
            <a:ext cx="46482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ashing_Dgr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67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Ắ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1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hinh-nen-powerpoint-2016-dep-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" y="-228600"/>
            <a:ext cx="91439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nước cần cho con người,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3962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hình ảnh nước cần cho sự đ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228600"/>
            <a:ext cx="5181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admin\Desktop\nước biể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4572000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ỳ diệ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753100"/>
            <a:ext cx="685800" cy="342900"/>
          </a:xfrm>
          <a:prstGeom prst="rect">
            <a:avLst/>
          </a:prstGeom>
        </p:spPr>
      </p:pic>
      <p:pic>
        <p:nvPicPr>
          <p:cNvPr id="1026" name="Picture 2" descr="C:\Users\admin\Desktop\HÌNH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19600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10888" y="11839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C:\Users\admin\Desktop\nuoc-ngot-co-g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1839"/>
            <a:ext cx="4419601" cy="31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ly nước trái câ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200400"/>
            <a:ext cx="4470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vải nhuộm mà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1"/>
            <a:ext cx="4419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bánh màu t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53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admin\Desktop\nước l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1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hình ảnh l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49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lũ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73120"/>
            <a:ext cx="4419600" cy="34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nước ống c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3120"/>
            <a:ext cx="4648200" cy="34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inh-nen-powerpoint-2016-dep-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9050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</a:rPr>
              <a:t>TRÒ CHƠI:VẬN CHUYỂN NƯỚC       NGỌT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3" name="TỔ Ấ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04800" y="5943600"/>
            <a:ext cx="40640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ỳ diệ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7425" y="5334000"/>
            <a:ext cx="1349375" cy="792163"/>
          </a:xfrm>
        </p:spPr>
      </p:pic>
      <p:pic>
        <p:nvPicPr>
          <p:cNvPr id="4" name="Picture 2" descr="C:\Users\Administrator\Desktop\hìn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" y="0"/>
            <a:ext cx="913384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1068586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PHA NƯỚC CHANH</a:t>
            </a:r>
            <a:endParaRPr lang="en-US" sz="6000" dirty="0"/>
          </a:p>
        </p:txBody>
      </p:sp>
      <p:pic>
        <p:nvPicPr>
          <p:cNvPr id="8" name="kỳ diệ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1295400" y="5257800"/>
            <a:ext cx="446484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53</Words>
  <Application>Microsoft Office PowerPoint</Application>
  <PresentationFormat>On-screen Show (4:3)</PresentationFormat>
  <Paragraphs>11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97</cp:revision>
  <dcterms:created xsi:type="dcterms:W3CDTF">2021-01-16T13:57:39Z</dcterms:created>
  <dcterms:modified xsi:type="dcterms:W3CDTF">2024-11-25T03:23:41Z</dcterms:modified>
</cp:coreProperties>
</file>