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5" r:id="rId4"/>
    <p:sldId id="261" r:id="rId5"/>
    <p:sldId id="266" r:id="rId6"/>
    <p:sldId id="267" r:id="rId7"/>
    <p:sldId id="268" r:id="rId8"/>
    <p:sldId id="262" r:id="rId9"/>
    <p:sldId id="264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2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0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7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2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6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8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975A-8294-4290-B744-5327E5B071F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C43C-B81F-408E-AC3E-F9ED4395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  <a:p>
            <a:pPr algn="ctr"/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Hoạt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động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: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Làm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quen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văn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học</a:t>
            </a:r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676400" y="5257800"/>
            <a:ext cx="601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Gi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áo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6600CC"/>
                </a:solidFill>
                <a:latin typeface="Arial" charset="0"/>
              </a:rPr>
              <a:t>viên</a:t>
            </a:r>
            <a:r>
              <a:rPr lang="en-US" sz="2800" b="1" dirty="0">
                <a:solidFill>
                  <a:srgbClr val="6600CC"/>
                </a:solidFill>
                <a:latin typeface="Arial" charset="0"/>
              </a:rPr>
              <a:t>: </a:t>
            </a:r>
            <a:r>
              <a:rPr lang="en-US" sz="2800" b="1" dirty="0" smtClean="0">
                <a:solidFill>
                  <a:srgbClr val="6600CC"/>
                </a:solidFill>
                <a:latin typeface="Arial" charset="0"/>
              </a:rPr>
              <a:t>H Mal </a:t>
            </a:r>
            <a:r>
              <a:rPr lang="en-US" sz="2800" b="1" smtClean="0">
                <a:solidFill>
                  <a:srgbClr val="6600CC"/>
                </a:solidFill>
                <a:latin typeface="Arial" charset="0"/>
              </a:rPr>
              <a:t>Niê</a:t>
            </a:r>
            <a:endParaRPr lang="en-US" sz="2800" b="1" dirty="0">
              <a:solidFill>
                <a:srgbClr val="6600CC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57400" y="3124200"/>
            <a:ext cx="54483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“Ong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Cảm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ơn</a:t>
            </a:r>
            <a:r>
              <a:rPr lang="en-US" sz="6000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và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hẹn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gặp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lại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cô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và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các</a:t>
            </a:r>
            <a:r>
              <a:rPr lang="en-US" sz="6000" b="1" kern="10" dirty="0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/>
              </a:rPr>
              <a:t>bạn</a:t>
            </a:r>
            <a:endParaRPr lang="en-US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330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57400" y="3124200"/>
            <a:ext cx="5448300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thơ”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85900" y="838200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1: </a:t>
            </a:r>
            <a:r>
              <a:rPr lang="en-US" sz="4400" b="1" dirty="0" err="1" smtClean="0">
                <a:solidFill>
                  <a:srgbClr val="FF0000"/>
                </a:solidFill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định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Hội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thi</a:t>
            </a:r>
            <a:r>
              <a:rPr lang="en-US" sz="4400" b="1" dirty="0" smtClean="0">
                <a:solidFill>
                  <a:srgbClr val="FF0000"/>
                </a:solidFill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thơ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66900" y="3216852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05000" y="4000500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17123" y="4715742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30978" y="5422325"/>
            <a:ext cx="5410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2" grpId="0" animBg="1"/>
      <p:bldP spid="4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85900" y="1347788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</a:rPr>
              <a:t> 1: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vui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4" name="65207895670355824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1437" y="3576793"/>
            <a:ext cx="6842125" cy="294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6850" y="245918"/>
            <a:ext cx="6210300" cy="18876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2: </a:t>
            </a:r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trọng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tâm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  <p:pic>
        <p:nvPicPr>
          <p:cNvPr id="3" name="85430441796923085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846" y="2324100"/>
            <a:ext cx="7451725" cy="402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6850" y="647700"/>
            <a:ext cx="6210300" cy="18669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nhắc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đến</a:t>
            </a:r>
            <a:r>
              <a:rPr lang="en-US" sz="4400" b="1" dirty="0" smtClean="0">
                <a:solidFill>
                  <a:srgbClr val="FF0000"/>
                </a:solidFill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</a:rPr>
              <a:t>vật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58850294787386584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2613173"/>
            <a:ext cx="7620000" cy="38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6850" y="647700"/>
            <a:ext cx="6210300" cy="18669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ong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trả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lời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bướm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như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ong t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973" y="2683801"/>
            <a:ext cx="7299325" cy="39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6850" y="647700"/>
            <a:ext cx="6210300" cy="18669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</a:rPr>
              <a:t>Vì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sao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ong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chơi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bạm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bướm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m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045" y="2726747"/>
            <a:ext cx="7185025" cy="39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08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92827" y="2400300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3: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thơ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00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14700" y="3314700"/>
            <a:ext cx="685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BA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1485900" y="1676400"/>
            <a:ext cx="6553200" cy="5210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6000" b="1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00B050"/>
              </a:solidFill>
              <a:latin typeface="Comic Sans MS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676400" y="35814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Arial Unicode MS"/>
                <a:ea typeface="Arial Unicode MS"/>
                <a:cs typeface="Arial Unicode MS"/>
              </a:rPr>
              <a:t>    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7350" y="1115291"/>
            <a:ext cx="6210300" cy="2057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</a:rPr>
              <a:t> 4: </a:t>
            </a:r>
            <a:r>
              <a:rPr lang="en-US" sz="4400" b="1" dirty="0" err="1" smtClean="0">
                <a:solidFill>
                  <a:srgbClr val="FF0000"/>
                </a:solidFill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tài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nha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157</Words>
  <Application>Microsoft Office PowerPoint</Application>
  <PresentationFormat>On-screen Show (4:3)</PresentationFormat>
  <Paragraphs>29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Unicode MS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</cp:revision>
  <dcterms:created xsi:type="dcterms:W3CDTF">2021-10-17T03:25:25Z</dcterms:created>
  <dcterms:modified xsi:type="dcterms:W3CDTF">2024-06-06T05:12:36Z</dcterms:modified>
</cp:coreProperties>
</file>